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3BA"/>
    <a:srgbClr val="4E96B2"/>
    <a:srgbClr val="28B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26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313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18906" y="438065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914400" y="57150"/>
                </a:moveTo>
                <a:lnTo>
                  <a:pt x="0" y="57150"/>
                </a:lnTo>
                <a:lnTo>
                  <a:pt x="0" y="0"/>
                </a:lnTo>
                <a:lnTo>
                  <a:pt x="914400" y="0"/>
                </a:lnTo>
                <a:lnTo>
                  <a:pt x="914400" y="57150"/>
                </a:lnTo>
                <a:close/>
              </a:path>
            </a:pathLst>
          </a:custGeom>
          <a:solidFill>
            <a:srgbClr val="D0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1688"/>
            <a:ext cx="4731424" cy="52235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1329" y="1120459"/>
            <a:ext cx="6969759" cy="255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A29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A29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A29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008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90997" cy="73024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1021" y="1733535"/>
            <a:ext cx="4162424" cy="25241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452790" y="6505741"/>
            <a:ext cx="742950" cy="742950"/>
          </a:xfrm>
          <a:custGeom>
            <a:avLst/>
            <a:gdLst/>
            <a:ahLst/>
            <a:cxnLst/>
            <a:rect l="l" t="t" r="r" b="b"/>
            <a:pathLst>
              <a:path w="742950" h="742950">
                <a:moveTo>
                  <a:pt x="638824" y="742949"/>
                </a:moveTo>
                <a:lnTo>
                  <a:pt x="104125" y="742949"/>
                </a:lnTo>
                <a:lnTo>
                  <a:pt x="96877" y="742236"/>
                </a:lnTo>
                <a:lnTo>
                  <a:pt x="55612" y="728233"/>
                </a:lnTo>
                <a:lnTo>
                  <a:pt x="22846" y="699505"/>
                </a:lnTo>
                <a:lnTo>
                  <a:pt x="3568" y="660425"/>
                </a:lnTo>
                <a:lnTo>
                  <a:pt x="0" y="638824"/>
                </a:lnTo>
                <a:lnTo>
                  <a:pt x="0" y="104125"/>
                </a:lnTo>
                <a:lnTo>
                  <a:pt x="11283" y="62034"/>
                </a:lnTo>
                <a:lnTo>
                  <a:pt x="37814" y="27466"/>
                </a:lnTo>
                <a:lnTo>
                  <a:pt x="75555" y="5682"/>
                </a:lnTo>
                <a:lnTo>
                  <a:pt x="104125" y="0"/>
                </a:lnTo>
                <a:lnTo>
                  <a:pt x="111442" y="0"/>
                </a:lnTo>
                <a:lnTo>
                  <a:pt x="638824" y="0"/>
                </a:lnTo>
                <a:lnTo>
                  <a:pt x="680914" y="11283"/>
                </a:lnTo>
                <a:lnTo>
                  <a:pt x="715483" y="37814"/>
                </a:lnTo>
                <a:lnTo>
                  <a:pt x="737267" y="75555"/>
                </a:lnTo>
                <a:lnTo>
                  <a:pt x="742949" y="104125"/>
                </a:lnTo>
                <a:lnTo>
                  <a:pt x="742949" y="638824"/>
                </a:lnTo>
                <a:lnTo>
                  <a:pt x="731666" y="680914"/>
                </a:lnTo>
                <a:lnTo>
                  <a:pt x="705134" y="715483"/>
                </a:lnTo>
                <a:lnTo>
                  <a:pt x="667394" y="737267"/>
                </a:lnTo>
                <a:lnTo>
                  <a:pt x="646071" y="742236"/>
                </a:lnTo>
                <a:lnTo>
                  <a:pt x="638824" y="742949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73353" y="6587001"/>
            <a:ext cx="302260" cy="581025"/>
          </a:xfrm>
          <a:custGeom>
            <a:avLst/>
            <a:gdLst/>
            <a:ahLst/>
            <a:cxnLst/>
            <a:rect l="l" t="t" r="r" b="b"/>
            <a:pathLst>
              <a:path w="302260" h="581025">
                <a:moveTo>
                  <a:pt x="195895" y="580429"/>
                </a:moveTo>
                <a:lnTo>
                  <a:pt x="89966" y="580429"/>
                </a:lnTo>
                <a:lnTo>
                  <a:pt x="89966" y="136400"/>
                </a:lnTo>
                <a:lnTo>
                  <a:pt x="96177" y="88225"/>
                </a:lnTo>
                <a:lnTo>
                  <a:pt x="113880" y="50149"/>
                </a:lnTo>
                <a:lnTo>
                  <a:pt x="141682" y="22520"/>
                </a:lnTo>
                <a:lnTo>
                  <a:pt x="178191" y="5688"/>
                </a:lnTo>
                <a:lnTo>
                  <a:pt x="222014" y="0"/>
                </a:lnTo>
                <a:lnTo>
                  <a:pt x="248972" y="476"/>
                </a:lnTo>
                <a:lnTo>
                  <a:pt x="272257" y="1632"/>
                </a:lnTo>
                <a:lnTo>
                  <a:pt x="290373" y="3060"/>
                </a:lnTo>
                <a:lnTo>
                  <a:pt x="301823" y="4353"/>
                </a:lnTo>
                <a:lnTo>
                  <a:pt x="301823" y="95770"/>
                </a:lnTo>
                <a:lnTo>
                  <a:pt x="246682" y="95770"/>
                </a:lnTo>
                <a:lnTo>
                  <a:pt x="220994" y="99421"/>
                </a:lnTo>
                <a:lnTo>
                  <a:pt x="205508" y="109737"/>
                </a:lnTo>
                <a:lnTo>
                  <a:pt x="197912" y="125767"/>
                </a:lnTo>
                <a:lnTo>
                  <a:pt x="195895" y="146558"/>
                </a:lnTo>
                <a:lnTo>
                  <a:pt x="195895" y="580429"/>
                </a:lnTo>
                <a:close/>
              </a:path>
              <a:path w="302260" h="581025">
                <a:moveTo>
                  <a:pt x="89966" y="316334"/>
                </a:moveTo>
                <a:lnTo>
                  <a:pt x="0" y="316334"/>
                </a:lnTo>
                <a:lnTo>
                  <a:pt x="0" y="211856"/>
                </a:lnTo>
                <a:lnTo>
                  <a:pt x="89966" y="211856"/>
                </a:lnTo>
                <a:lnTo>
                  <a:pt x="89966" y="316334"/>
                </a:lnTo>
                <a:close/>
              </a:path>
              <a:path w="302260" h="581025">
                <a:moveTo>
                  <a:pt x="284410" y="316334"/>
                </a:moveTo>
                <a:lnTo>
                  <a:pt x="195895" y="316334"/>
                </a:lnTo>
                <a:lnTo>
                  <a:pt x="195895" y="211856"/>
                </a:lnTo>
                <a:lnTo>
                  <a:pt x="297470" y="211856"/>
                </a:lnTo>
                <a:lnTo>
                  <a:pt x="284410" y="316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90471" y="6524845"/>
            <a:ext cx="704850" cy="704850"/>
          </a:xfrm>
          <a:custGeom>
            <a:avLst/>
            <a:gdLst/>
            <a:ahLst/>
            <a:cxnLst/>
            <a:rect l="l" t="t" r="r" b="b"/>
            <a:pathLst>
              <a:path w="704850" h="704850">
                <a:moveTo>
                  <a:pt x="606064" y="704849"/>
                </a:moveTo>
                <a:lnTo>
                  <a:pt x="98785" y="704849"/>
                </a:lnTo>
                <a:lnTo>
                  <a:pt x="91909" y="704172"/>
                </a:lnTo>
                <a:lnTo>
                  <a:pt x="52760" y="690888"/>
                </a:lnTo>
                <a:lnTo>
                  <a:pt x="21675" y="663633"/>
                </a:lnTo>
                <a:lnTo>
                  <a:pt x="3385" y="626557"/>
                </a:lnTo>
                <a:lnTo>
                  <a:pt x="0" y="606064"/>
                </a:lnTo>
                <a:lnTo>
                  <a:pt x="0" y="98785"/>
                </a:lnTo>
                <a:lnTo>
                  <a:pt x="10704" y="58853"/>
                </a:lnTo>
                <a:lnTo>
                  <a:pt x="35875" y="26058"/>
                </a:lnTo>
                <a:lnTo>
                  <a:pt x="71681" y="5391"/>
                </a:lnTo>
                <a:lnTo>
                  <a:pt x="98785" y="0"/>
                </a:lnTo>
                <a:lnTo>
                  <a:pt x="105727" y="0"/>
                </a:lnTo>
                <a:lnTo>
                  <a:pt x="606064" y="0"/>
                </a:lnTo>
                <a:lnTo>
                  <a:pt x="645996" y="10704"/>
                </a:lnTo>
                <a:lnTo>
                  <a:pt x="678791" y="35875"/>
                </a:lnTo>
                <a:lnTo>
                  <a:pt x="699458" y="71681"/>
                </a:lnTo>
                <a:lnTo>
                  <a:pt x="704849" y="98785"/>
                </a:lnTo>
                <a:lnTo>
                  <a:pt x="704849" y="606064"/>
                </a:lnTo>
                <a:lnTo>
                  <a:pt x="694145" y="645996"/>
                </a:lnTo>
                <a:lnTo>
                  <a:pt x="668974" y="678791"/>
                </a:lnTo>
                <a:lnTo>
                  <a:pt x="633168" y="699458"/>
                </a:lnTo>
                <a:lnTo>
                  <a:pt x="612940" y="704172"/>
                </a:lnTo>
                <a:lnTo>
                  <a:pt x="606064" y="704849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5021" y="6663887"/>
            <a:ext cx="101872" cy="10187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585957" y="6791917"/>
            <a:ext cx="140970" cy="273050"/>
          </a:xfrm>
          <a:custGeom>
            <a:avLst/>
            <a:gdLst/>
            <a:ahLst/>
            <a:cxnLst/>
            <a:rect l="l" t="t" r="r" b="b"/>
            <a:pathLst>
              <a:path w="140970" h="273050">
                <a:moveTo>
                  <a:pt x="140419" y="0"/>
                </a:moveTo>
                <a:lnTo>
                  <a:pt x="140419" y="272578"/>
                </a:lnTo>
              </a:path>
              <a:path w="140970" h="273050">
                <a:moveTo>
                  <a:pt x="0" y="0"/>
                </a:moveTo>
                <a:lnTo>
                  <a:pt x="0" y="272578"/>
                </a:lnTo>
              </a:path>
            </a:pathLst>
          </a:custGeom>
          <a:ln w="90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70429" y="6786410"/>
            <a:ext cx="186055" cy="278130"/>
          </a:xfrm>
          <a:custGeom>
            <a:avLst/>
            <a:gdLst/>
            <a:ahLst/>
            <a:cxnLst/>
            <a:rect l="l" t="t" r="r" b="b"/>
            <a:pathLst>
              <a:path w="186054" h="278129">
                <a:moveTo>
                  <a:pt x="185849" y="278085"/>
                </a:moveTo>
                <a:lnTo>
                  <a:pt x="94989" y="278085"/>
                </a:lnTo>
                <a:lnTo>
                  <a:pt x="94989" y="133536"/>
                </a:lnTo>
                <a:lnTo>
                  <a:pt x="92537" y="108175"/>
                </a:lnTo>
                <a:lnTo>
                  <a:pt x="84664" y="88622"/>
                </a:lnTo>
                <a:lnTo>
                  <a:pt x="70596" y="76038"/>
                </a:lnTo>
                <a:lnTo>
                  <a:pt x="49559" y="71586"/>
                </a:lnTo>
                <a:lnTo>
                  <a:pt x="28458" y="76318"/>
                </a:lnTo>
                <a:lnTo>
                  <a:pt x="12906" y="88794"/>
                </a:lnTo>
                <a:lnTo>
                  <a:pt x="3291" y="106433"/>
                </a:lnTo>
                <a:lnTo>
                  <a:pt x="0" y="126652"/>
                </a:lnTo>
                <a:lnTo>
                  <a:pt x="0" y="44053"/>
                </a:lnTo>
                <a:lnTo>
                  <a:pt x="10755" y="29619"/>
                </a:lnTo>
                <a:lnTo>
                  <a:pt x="27189" y="15315"/>
                </a:lnTo>
                <a:lnTo>
                  <a:pt x="50334" y="4366"/>
                </a:lnTo>
                <a:lnTo>
                  <a:pt x="81222" y="0"/>
                </a:lnTo>
                <a:lnTo>
                  <a:pt x="123125" y="7335"/>
                </a:lnTo>
                <a:lnTo>
                  <a:pt x="156250" y="29770"/>
                </a:lnTo>
                <a:lnTo>
                  <a:pt x="178019" y="67951"/>
                </a:lnTo>
                <a:lnTo>
                  <a:pt x="185849" y="122522"/>
                </a:lnTo>
                <a:lnTo>
                  <a:pt x="185849" y="278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98875" y="6525189"/>
            <a:ext cx="1000125" cy="704215"/>
          </a:xfrm>
          <a:custGeom>
            <a:avLst/>
            <a:gdLst/>
            <a:ahLst/>
            <a:cxnLst/>
            <a:rect l="l" t="t" r="r" b="b"/>
            <a:pathLst>
              <a:path w="1000125" h="704215">
                <a:moveTo>
                  <a:pt x="500062" y="704162"/>
                </a:moveTo>
                <a:lnTo>
                  <a:pt x="360028" y="701981"/>
                </a:lnTo>
                <a:lnTo>
                  <a:pt x="246881" y="698870"/>
                </a:lnTo>
                <a:lnTo>
                  <a:pt x="159996" y="694067"/>
                </a:lnTo>
                <a:lnTo>
                  <a:pt x="110817" y="686031"/>
                </a:lnTo>
                <a:lnTo>
                  <a:pt x="49741" y="651239"/>
                </a:lnTo>
                <a:lnTo>
                  <a:pt x="18628" y="590158"/>
                </a:lnTo>
                <a:lnTo>
                  <a:pt x="9987" y="551863"/>
                </a:lnTo>
                <a:lnTo>
                  <a:pt x="4991" y="501219"/>
                </a:lnTo>
                <a:lnTo>
                  <a:pt x="1559" y="449326"/>
                </a:lnTo>
                <a:lnTo>
                  <a:pt x="0" y="389861"/>
                </a:lnTo>
                <a:lnTo>
                  <a:pt x="0" y="313908"/>
                </a:lnTo>
                <a:lnTo>
                  <a:pt x="1560" y="254402"/>
                </a:lnTo>
                <a:lnTo>
                  <a:pt x="4993" y="202514"/>
                </a:lnTo>
                <a:lnTo>
                  <a:pt x="9987" y="151906"/>
                </a:lnTo>
                <a:lnTo>
                  <a:pt x="18628" y="113611"/>
                </a:lnTo>
                <a:lnTo>
                  <a:pt x="49741" y="52530"/>
                </a:lnTo>
                <a:lnTo>
                  <a:pt x="106766" y="17236"/>
                </a:lnTo>
                <a:lnTo>
                  <a:pt x="149911" y="10094"/>
                </a:lnTo>
                <a:lnTo>
                  <a:pt x="263663" y="4258"/>
                </a:lnTo>
                <a:lnTo>
                  <a:pt x="377396" y="1261"/>
                </a:lnTo>
                <a:lnTo>
                  <a:pt x="500258" y="0"/>
                </a:lnTo>
                <a:lnTo>
                  <a:pt x="622728" y="1261"/>
                </a:lnTo>
                <a:lnTo>
                  <a:pt x="736461" y="4258"/>
                </a:lnTo>
                <a:lnTo>
                  <a:pt x="850213" y="10094"/>
                </a:lnTo>
                <a:lnTo>
                  <a:pt x="893358" y="17236"/>
                </a:lnTo>
                <a:lnTo>
                  <a:pt x="950383" y="52530"/>
                </a:lnTo>
                <a:lnTo>
                  <a:pt x="981496" y="113611"/>
                </a:lnTo>
                <a:lnTo>
                  <a:pt x="990137" y="151906"/>
                </a:lnTo>
                <a:lnTo>
                  <a:pt x="994953" y="200615"/>
                </a:lnTo>
                <a:lnTo>
                  <a:pt x="396760" y="200615"/>
                </a:lnTo>
                <a:lnTo>
                  <a:pt x="396760" y="481888"/>
                </a:lnTo>
                <a:lnTo>
                  <a:pt x="996410" y="481888"/>
                </a:lnTo>
                <a:lnTo>
                  <a:pt x="995131" y="501219"/>
                </a:lnTo>
                <a:lnTo>
                  <a:pt x="990137" y="551863"/>
                </a:lnTo>
                <a:lnTo>
                  <a:pt x="981496" y="590158"/>
                </a:lnTo>
                <a:lnTo>
                  <a:pt x="950383" y="651239"/>
                </a:lnTo>
                <a:lnTo>
                  <a:pt x="893395" y="686533"/>
                </a:lnTo>
                <a:lnTo>
                  <a:pt x="850213" y="693675"/>
                </a:lnTo>
                <a:lnTo>
                  <a:pt x="736431" y="699614"/>
                </a:lnTo>
                <a:lnTo>
                  <a:pt x="622630" y="702741"/>
                </a:lnTo>
                <a:lnTo>
                  <a:pt x="500062" y="704162"/>
                </a:lnTo>
                <a:close/>
              </a:path>
              <a:path w="1000125" h="704215">
                <a:moveTo>
                  <a:pt x="996410" y="481888"/>
                </a:moveTo>
                <a:lnTo>
                  <a:pt x="396760" y="481888"/>
                </a:lnTo>
                <a:lnTo>
                  <a:pt x="667011" y="341741"/>
                </a:lnTo>
                <a:lnTo>
                  <a:pt x="396760" y="200615"/>
                </a:lnTo>
                <a:lnTo>
                  <a:pt x="994953" y="200615"/>
                </a:lnTo>
                <a:lnTo>
                  <a:pt x="995131" y="202514"/>
                </a:lnTo>
                <a:lnTo>
                  <a:pt x="998564" y="254402"/>
                </a:lnTo>
                <a:lnTo>
                  <a:pt x="1000124" y="313908"/>
                </a:lnTo>
                <a:lnTo>
                  <a:pt x="1000124" y="389861"/>
                </a:lnTo>
                <a:lnTo>
                  <a:pt x="998564" y="449326"/>
                </a:lnTo>
                <a:lnTo>
                  <a:pt x="996410" y="481888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95635" y="6725804"/>
            <a:ext cx="270510" cy="281305"/>
          </a:xfrm>
          <a:custGeom>
            <a:avLst/>
            <a:gdLst/>
            <a:ahLst/>
            <a:cxnLst/>
            <a:rect l="l" t="t" r="r" b="b"/>
            <a:pathLst>
              <a:path w="270509" h="281304">
                <a:moveTo>
                  <a:pt x="0" y="281272"/>
                </a:moveTo>
                <a:lnTo>
                  <a:pt x="0" y="0"/>
                </a:lnTo>
                <a:lnTo>
                  <a:pt x="270251" y="141126"/>
                </a:lnTo>
                <a:lnTo>
                  <a:pt x="0" y="28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927905" y="6505741"/>
            <a:ext cx="742950" cy="742950"/>
          </a:xfrm>
          <a:custGeom>
            <a:avLst/>
            <a:gdLst/>
            <a:ahLst/>
            <a:cxnLst/>
            <a:rect l="l" t="t" r="r" b="b"/>
            <a:pathLst>
              <a:path w="742950" h="742950">
                <a:moveTo>
                  <a:pt x="638824" y="742949"/>
                </a:moveTo>
                <a:lnTo>
                  <a:pt x="104125" y="742949"/>
                </a:lnTo>
                <a:lnTo>
                  <a:pt x="96877" y="742236"/>
                </a:lnTo>
                <a:lnTo>
                  <a:pt x="55612" y="728233"/>
                </a:lnTo>
                <a:lnTo>
                  <a:pt x="22846" y="699505"/>
                </a:lnTo>
                <a:lnTo>
                  <a:pt x="3568" y="660425"/>
                </a:lnTo>
                <a:lnTo>
                  <a:pt x="0" y="638824"/>
                </a:lnTo>
                <a:lnTo>
                  <a:pt x="0" y="104125"/>
                </a:lnTo>
                <a:lnTo>
                  <a:pt x="11283" y="62034"/>
                </a:lnTo>
                <a:lnTo>
                  <a:pt x="37814" y="27466"/>
                </a:lnTo>
                <a:lnTo>
                  <a:pt x="75555" y="5682"/>
                </a:lnTo>
                <a:lnTo>
                  <a:pt x="104125" y="0"/>
                </a:lnTo>
                <a:lnTo>
                  <a:pt x="111442" y="0"/>
                </a:lnTo>
                <a:lnTo>
                  <a:pt x="638824" y="0"/>
                </a:lnTo>
                <a:lnTo>
                  <a:pt x="680914" y="11283"/>
                </a:lnTo>
                <a:lnTo>
                  <a:pt x="715483" y="37814"/>
                </a:lnTo>
                <a:lnTo>
                  <a:pt x="737267" y="75555"/>
                </a:lnTo>
                <a:lnTo>
                  <a:pt x="742949" y="104125"/>
                </a:lnTo>
                <a:lnTo>
                  <a:pt x="742949" y="638824"/>
                </a:lnTo>
                <a:lnTo>
                  <a:pt x="731666" y="680914"/>
                </a:lnTo>
                <a:lnTo>
                  <a:pt x="705134" y="715483"/>
                </a:lnTo>
                <a:lnTo>
                  <a:pt x="667394" y="737267"/>
                </a:lnTo>
                <a:lnTo>
                  <a:pt x="646071" y="742236"/>
                </a:lnTo>
                <a:lnTo>
                  <a:pt x="638824" y="742949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084621" y="6662457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113183" y="0"/>
                </a:moveTo>
                <a:lnTo>
                  <a:pt x="316334" y="0"/>
                </a:lnTo>
                <a:lnTo>
                  <a:pt x="323765" y="0"/>
                </a:lnTo>
                <a:lnTo>
                  <a:pt x="331126" y="724"/>
                </a:lnTo>
                <a:lnTo>
                  <a:pt x="338415" y="2174"/>
                </a:lnTo>
                <a:lnTo>
                  <a:pt x="345704" y="3624"/>
                </a:lnTo>
                <a:lnTo>
                  <a:pt x="352781" y="5771"/>
                </a:lnTo>
                <a:lnTo>
                  <a:pt x="359647" y="8615"/>
                </a:lnTo>
                <a:lnTo>
                  <a:pt x="366513" y="11459"/>
                </a:lnTo>
                <a:lnTo>
                  <a:pt x="396367" y="33150"/>
                </a:lnTo>
                <a:lnTo>
                  <a:pt x="401622" y="38405"/>
                </a:lnTo>
                <a:lnTo>
                  <a:pt x="406314" y="44122"/>
                </a:lnTo>
                <a:lnTo>
                  <a:pt x="410442" y="50302"/>
                </a:lnTo>
                <a:lnTo>
                  <a:pt x="414571" y="56481"/>
                </a:lnTo>
                <a:lnTo>
                  <a:pt x="427343" y="91102"/>
                </a:lnTo>
                <a:lnTo>
                  <a:pt x="428793" y="98391"/>
                </a:lnTo>
                <a:lnTo>
                  <a:pt x="429517" y="105752"/>
                </a:lnTo>
                <a:lnTo>
                  <a:pt x="429517" y="113183"/>
                </a:lnTo>
                <a:lnTo>
                  <a:pt x="429517" y="316334"/>
                </a:lnTo>
                <a:lnTo>
                  <a:pt x="429517" y="323765"/>
                </a:lnTo>
                <a:lnTo>
                  <a:pt x="428793" y="331126"/>
                </a:lnTo>
                <a:lnTo>
                  <a:pt x="427343" y="338415"/>
                </a:lnTo>
                <a:lnTo>
                  <a:pt x="425893" y="345704"/>
                </a:lnTo>
                <a:lnTo>
                  <a:pt x="410442" y="379215"/>
                </a:lnTo>
                <a:lnTo>
                  <a:pt x="406314" y="385394"/>
                </a:lnTo>
                <a:lnTo>
                  <a:pt x="401622" y="391112"/>
                </a:lnTo>
                <a:lnTo>
                  <a:pt x="396367" y="396367"/>
                </a:lnTo>
                <a:lnTo>
                  <a:pt x="391112" y="401622"/>
                </a:lnTo>
                <a:lnTo>
                  <a:pt x="385394" y="406314"/>
                </a:lnTo>
                <a:lnTo>
                  <a:pt x="379215" y="410442"/>
                </a:lnTo>
                <a:lnTo>
                  <a:pt x="373036" y="414571"/>
                </a:lnTo>
                <a:lnTo>
                  <a:pt x="338415" y="427343"/>
                </a:lnTo>
                <a:lnTo>
                  <a:pt x="331126" y="428793"/>
                </a:lnTo>
                <a:lnTo>
                  <a:pt x="323765" y="429517"/>
                </a:lnTo>
                <a:lnTo>
                  <a:pt x="316334" y="429517"/>
                </a:lnTo>
                <a:lnTo>
                  <a:pt x="113183" y="429517"/>
                </a:lnTo>
                <a:lnTo>
                  <a:pt x="105752" y="429517"/>
                </a:lnTo>
                <a:lnTo>
                  <a:pt x="98391" y="428793"/>
                </a:lnTo>
                <a:lnTo>
                  <a:pt x="91102" y="427343"/>
                </a:lnTo>
                <a:lnTo>
                  <a:pt x="83813" y="425893"/>
                </a:lnTo>
                <a:lnTo>
                  <a:pt x="50302" y="410442"/>
                </a:lnTo>
                <a:lnTo>
                  <a:pt x="44122" y="406314"/>
                </a:lnTo>
                <a:lnTo>
                  <a:pt x="38405" y="401622"/>
                </a:lnTo>
                <a:lnTo>
                  <a:pt x="33150" y="396367"/>
                </a:lnTo>
                <a:lnTo>
                  <a:pt x="27895" y="391112"/>
                </a:lnTo>
                <a:lnTo>
                  <a:pt x="23203" y="385394"/>
                </a:lnTo>
                <a:lnTo>
                  <a:pt x="19074" y="379215"/>
                </a:lnTo>
                <a:lnTo>
                  <a:pt x="14946" y="373036"/>
                </a:lnTo>
                <a:lnTo>
                  <a:pt x="11459" y="366513"/>
                </a:lnTo>
                <a:lnTo>
                  <a:pt x="8615" y="359647"/>
                </a:lnTo>
                <a:lnTo>
                  <a:pt x="5771" y="352781"/>
                </a:lnTo>
                <a:lnTo>
                  <a:pt x="3624" y="345704"/>
                </a:lnTo>
                <a:lnTo>
                  <a:pt x="2174" y="338415"/>
                </a:lnTo>
                <a:lnTo>
                  <a:pt x="724" y="331126"/>
                </a:lnTo>
                <a:lnTo>
                  <a:pt x="0" y="323765"/>
                </a:lnTo>
                <a:lnTo>
                  <a:pt x="0" y="316334"/>
                </a:lnTo>
                <a:lnTo>
                  <a:pt x="0" y="113183"/>
                </a:lnTo>
                <a:lnTo>
                  <a:pt x="8615" y="69870"/>
                </a:lnTo>
                <a:lnTo>
                  <a:pt x="33150" y="33150"/>
                </a:lnTo>
                <a:lnTo>
                  <a:pt x="38405" y="27895"/>
                </a:lnTo>
                <a:lnTo>
                  <a:pt x="76736" y="5771"/>
                </a:lnTo>
                <a:lnTo>
                  <a:pt x="105752" y="0"/>
                </a:lnTo>
                <a:lnTo>
                  <a:pt x="113183" y="0"/>
                </a:lnTo>
                <a:close/>
              </a:path>
            </a:pathLst>
          </a:custGeom>
          <a:ln w="420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8215" y="6723402"/>
            <a:ext cx="274978" cy="2749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A29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080" y="439402"/>
            <a:ext cx="642543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A29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0" y="1832218"/>
            <a:ext cx="6543675" cy="495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www.youtube.com/watch?v=Z_8UpVE0lHc&amp;feature=youtu.be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hyperlink" Target="https://www.youtube.com/watch?v=Q2NkLbomHmE" TargetMode="Externa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hyperlink" Target="https://www.youtube.com/watch?v=7G3Kk81gaHM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youtu.be/J6aijAGumVU" TargetMode="External"/><Relationship Id="rId4" Type="http://schemas.openxmlformats.org/officeDocument/2006/relationships/hyperlink" Target="https://www.youtube.com/watch?v=TN7AuJEZra8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irfresh.com.b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iLEL8g4qs1B5g3vGRi0fBbX3N8sUwBc/view?usp=shar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HTX3oxzElrY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3721"/>
            <a:ext cx="9517113" cy="7302500"/>
            <a:chOff x="0" y="33721"/>
            <a:chExt cx="9517113" cy="7302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721"/>
              <a:ext cx="9517113" cy="7302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2743200"/>
              <a:ext cx="1895474" cy="12477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1490" y="110151"/>
              <a:ext cx="6135623" cy="22585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1985810"/>
              <a:ext cx="3718559" cy="429767"/>
            </a:xfrm>
            <a:prstGeom prst="rect">
              <a:avLst/>
            </a:prstGeom>
          </p:spPr>
        </p:pic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94608FE0-34F4-E8F2-0334-F5046112C406}"/>
              </a:ext>
            </a:extLst>
          </p:cNvPr>
          <p:cNvSpPr txBox="1"/>
          <p:nvPr/>
        </p:nvSpPr>
        <p:spPr>
          <a:xfrm>
            <a:off x="7498079" y="3657600"/>
            <a:ext cx="1741804" cy="5043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1915" marR="5080" indent="-69850" algn="ctr">
              <a:lnSpc>
                <a:spcPts val="4280"/>
              </a:lnSpc>
              <a:spcBef>
                <a:spcPts val="234"/>
              </a:spcBef>
            </a:pPr>
            <a:r>
              <a:rPr lang="pt-BR" sz="1600" spc="-20" dirty="0">
                <a:solidFill>
                  <a:schemeClr val="bg1"/>
                </a:solidFill>
                <a:latin typeface="Tahoma"/>
                <a:cs typeface="Tahoma"/>
              </a:rPr>
              <a:t>(44) </a:t>
            </a:r>
            <a:r>
              <a:rPr lang="pt-BR" spc="-20" dirty="0">
                <a:solidFill>
                  <a:schemeClr val="bg1"/>
                </a:solidFill>
                <a:latin typeface="Tahoma"/>
                <a:cs typeface="Tahoma"/>
              </a:rPr>
              <a:t>3305-8566</a:t>
            </a:r>
            <a:endParaRPr sz="1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4239" y="6425972"/>
              <a:ext cx="733424" cy="6286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531" y="-1387"/>
            <a:ext cx="7427595" cy="466725"/>
          </a:xfrm>
          <a:prstGeom prst="rect">
            <a:avLst/>
          </a:prstGeom>
          <a:solidFill>
            <a:srgbClr val="28B9F1">
              <a:alpha val="64709"/>
            </a:srgbClr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  <a:tabLst>
                <a:tab pos="1961514" algn="l"/>
                <a:tab pos="2164080" algn="l"/>
                <a:tab pos="3387090" algn="l"/>
                <a:tab pos="3659504" algn="l"/>
              </a:tabLst>
            </a:pP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Supermercado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5.000m²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6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49</a:t>
            </a:r>
            <a:r>
              <a:rPr sz="2100" b="0" i="1" spc="-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Máquinas.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600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4239" y="6425971"/>
              <a:ext cx="733424" cy="6286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531" y="-1384"/>
            <a:ext cx="7427595" cy="466725"/>
          </a:xfrm>
          <a:prstGeom prst="rect">
            <a:avLst/>
          </a:prstGeom>
          <a:solidFill>
            <a:srgbClr val="28B9F1">
              <a:alpha val="6470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R="122555" algn="ctr">
              <a:lnSpc>
                <a:spcPct val="100000"/>
              </a:lnSpc>
              <a:spcBef>
                <a:spcPts val="295"/>
              </a:spcBef>
              <a:tabLst>
                <a:tab pos="840740" algn="l"/>
                <a:tab pos="1043305" algn="l"/>
                <a:tab pos="2272030" algn="l"/>
                <a:tab pos="2545080" algn="l"/>
              </a:tabLst>
            </a:pP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Igreja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3.000m²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30</a:t>
            </a:r>
            <a:r>
              <a:rPr sz="2100" b="0" i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Máquinas.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98" y="6267336"/>
              <a:ext cx="733424" cy="6286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8531" y="17664"/>
            <a:ext cx="7427595" cy="466725"/>
          </a:xfrm>
          <a:prstGeom prst="rect">
            <a:avLst/>
          </a:prstGeom>
          <a:solidFill>
            <a:srgbClr val="28B9F1">
              <a:alpha val="6470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R="123189" algn="ctr">
              <a:lnSpc>
                <a:spcPct val="100000"/>
              </a:lnSpc>
              <a:spcBef>
                <a:spcPts val="295"/>
              </a:spcBef>
              <a:tabLst>
                <a:tab pos="1263650" algn="l"/>
                <a:tab pos="1466850" algn="l"/>
                <a:tab pos="2689860" algn="l"/>
                <a:tab pos="2962910" algn="l"/>
              </a:tabLst>
            </a:pP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Indústria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2.000m²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0" dirty="0">
                <a:solidFill>
                  <a:srgbClr val="000000"/>
                </a:solidFill>
                <a:latin typeface="Georgia"/>
                <a:cs typeface="Georgia"/>
              </a:rPr>
              <a:t>10</a:t>
            </a:r>
            <a:r>
              <a:rPr sz="2100" b="0" i="1" spc="-1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Máquinas.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5509" y="6355746"/>
              <a:ext cx="733424" cy="6286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4513" y="36715"/>
            <a:ext cx="7427595" cy="466725"/>
          </a:xfrm>
          <a:prstGeom prst="rect">
            <a:avLst/>
          </a:prstGeom>
          <a:solidFill>
            <a:srgbClr val="28B9F1">
              <a:alpha val="6470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R="122555" algn="ctr">
              <a:lnSpc>
                <a:spcPct val="100000"/>
              </a:lnSpc>
              <a:spcBef>
                <a:spcPts val="295"/>
              </a:spcBef>
              <a:tabLst>
                <a:tab pos="1295400" algn="l"/>
                <a:tab pos="1497965" algn="l"/>
                <a:tab pos="2500630" algn="l"/>
                <a:tab pos="2773680" algn="l"/>
              </a:tabLst>
            </a:pP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Comércio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20" dirty="0">
                <a:solidFill>
                  <a:srgbClr val="000000"/>
                </a:solidFill>
                <a:latin typeface="Georgia"/>
                <a:cs typeface="Georgia"/>
              </a:rPr>
              <a:t>400m²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sz="2100" b="0" i="1" spc="-350" dirty="0">
                <a:solidFill>
                  <a:srgbClr val="000000"/>
                </a:solidFill>
                <a:latin typeface="Georgia"/>
                <a:cs typeface="Georgia"/>
              </a:rPr>
              <a:t>|</a:t>
            </a:r>
            <a:r>
              <a:rPr sz="2100" b="0" i="1" dirty="0">
                <a:solidFill>
                  <a:srgbClr val="000000"/>
                </a:solidFill>
                <a:latin typeface="Georgia"/>
                <a:cs typeface="Georgia"/>
              </a:rPr>
              <a:t>	3</a:t>
            </a:r>
            <a:r>
              <a:rPr sz="2100" b="0" i="1" spc="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100" b="0" i="1" spc="-10" dirty="0">
                <a:solidFill>
                  <a:srgbClr val="000000"/>
                </a:solidFill>
                <a:latin typeface="Georgia"/>
                <a:cs typeface="Georgia"/>
              </a:rPr>
              <a:t>Máquinas.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4619625" cy="7315200"/>
            </a:xfrm>
            <a:custGeom>
              <a:avLst/>
              <a:gdLst/>
              <a:ahLst/>
              <a:cxnLst/>
              <a:rect l="l" t="t" r="r" b="b"/>
              <a:pathLst>
                <a:path w="4619625" h="7315200">
                  <a:moveTo>
                    <a:pt x="0" y="7315199"/>
                  </a:moveTo>
                  <a:lnTo>
                    <a:pt x="4619521" y="7315199"/>
                  </a:lnTo>
                  <a:lnTo>
                    <a:pt x="4619521" y="0"/>
                  </a:lnTo>
                  <a:lnTo>
                    <a:pt x="0" y="0"/>
                  </a:lnTo>
                  <a:lnTo>
                    <a:pt x="0" y="7315199"/>
                  </a:lnTo>
                  <a:close/>
                </a:path>
              </a:pathLst>
            </a:custGeom>
            <a:solidFill>
              <a:srgbClr val="313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9521" y="0"/>
              <a:ext cx="5134610" cy="7315200"/>
            </a:xfrm>
            <a:custGeom>
              <a:avLst/>
              <a:gdLst/>
              <a:ahLst/>
              <a:cxnLst/>
              <a:rect l="l" t="t" r="r" b="b"/>
              <a:pathLst>
                <a:path w="5134609" h="7315200">
                  <a:moveTo>
                    <a:pt x="5134078" y="0"/>
                  </a:moveTo>
                  <a:lnTo>
                    <a:pt x="5134078" y="7315199"/>
                  </a:lnTo>
                  <a:lnTo>
                    <a:pt x="0" y="7315199"/>
                  </a:lnTo>
                  <a:lnTo>
                    <a:pt x="0" y="0"/>
                  </a:lnTo>
                  <a:lnTo>
                    <a:pt x="5134078" y="0"/>
                  </a:lnTo>
                  <a:close/>
                </a:path>
              </a:pathLst>
            </a:custGeom>
            <a:solidFill>
              <a:srgbClr val="81E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8920" y="1013509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40" h="1031239">
                  <a:moveTo>
                    <a:pt x="515457" y="1030914"/>
                  </a:moveTo>
                  <a:lnTo>
                    <a:pt x="464933" y="1028432"/>
                  </a:lnTo>
                  <a:lnTo>
                    <a:pt x="414896" y="1021010"/>
                  </a:lnTo>
                  <a:lnTo>
                    <a:pt x="365827" y="1008719"/>
                  </a:lnTo>
                  <a:lnTo>
                    <a:pt x="318200" y="991677"/>
                  </a:lnTo>
                  <a:lnTo>
                    <a:pt x="272472" y="970049"/>
                  </a:lnTo>
                  <a:lnTo>
                    <a:pt x="229084" y="944044"/>
                  </a:lnTo>
                  <a:lnTo>
                    <a:pt x="188454" y="913911"/>
                  </a:lnTo>
                  <a:lnTo>
                    <a:pt x="150973" y="879940"/>
                  </a:lnTo>
                  <a:lnTo>
                    <a:pt x="117003" y="842459"/>
                  </a:lnTo>
                  <a:lnTo>
                    <a:pt x="86870" y="801829"/>
                  </a:lnTo>
                  <a:lnTo>
                    <a:pt x="60864" y="758442"/>
                  </a:lnTo>
                  <a:lnTo>
                    <a:pt x="39236" y="712714"/>
                  </a:lnTo>
                  <a:lnTo>
                    <a:pt x="22195" y="665086"/>
                  </a:lnTo>
                  <a:lnTo>
                    <a:pt x="9904" y="616017"/>
                  </a:lnTo>
                  <a:lnTo>
                    <a:pt x="2482" y="565980"/>
                  </a:lnTo>
                  <a:lnTo>
                    <a:pt x="0" y="515457"/>
                  </a:lnTo>
                  <a:lnTo>
                    <a:pt x="155" y="502803"/>
                  </a:lnTo>
                  <a:lnTo>
                    <a:pt x="3876" y="452355"/>
                  </a:lnTo>
                  <a:lnTo>
                    <a:pt x="12525" y="402516"/>
                  </a:lnTo>
                  <a:lnTo>
                    <a:pt x="26017" y="353764"/>
                  </a:lnTo>
                  <a:lnTo>
                    <a:pt x="44222" y="306569"/>
                  </a:lnTo>
                  <a:lnTo>
                    <a:pt x="66966" y="261385"/>
                  </a:lnTo>
                  <a:lnTo>
                    <a:pt x="94029" y="218649"/>
                  </a:lnTo>
                  <a:lnTo>
                    <a:pt x="125150" y="178771"/>
                  </a:lnTo>
                  <a:lnTo>
                    <a:pt x="160031" y="142136"/>
                  </a:lnTo>
                  <a:lnTo>
                    <a:pt x="198334" y="109095"/>
                  </a:lnTo>
                  <a:lnTo>
                    <a:pt x="239691" y="79969"/>
                  </a:lnTo>
                  <a:lnTo>
                    <a:pt x="283705" y="55036"/>
                  </a:lnTo>
                  <a:lnTo>
                    <a:pt x="329950" y="34537"/>
                  </a:lnTo>
                  <a:lnTo>
                    <a:pt x="377981" y="18670"/>
                  </a:lnTo>
                  <a:lnTo>
                    <a:pt x="427337" y="7587"/>
                  </a:lnTo>
                  <a:lnTo>
                    <a:pt x="477541" y="1396"/>
                  </a:lnTo>
                  <a:lnTo>
                    <a:pt x="515457" y="0"/>
                  </a:lnTo>
                  <a:lnTo>
                    <a:pt x="528111" y="155"/>
                  </a:lnTo>
                  <a:lnTo>
                    <a:pt x="578558" y="3876"/>
                  </a:lnTo>
                  <a:lnTo>
                    <a:pt x="628398" y="12525"/>
                  </a:lnTo>
                  <a:lnTo>
                    <a:pt x="677150" y="26017"/>
                  </a:lnTo>
                  <a:lnTo>
                    <a:pt x="724345" y="44222"/>
                  </a:lnTo>
                  <a:lnTo>
                    <a:pt x="769528" y="66966"/>
                  </a:lnTo>
                  <a:lnTo>
                    <a:pt x="812264" y="94029"/>
                  </a:lnTo>
                  <a:lnTo>
                    <a:pt x="852142" y="125150"/>
                  </a:lnTo>
                  <a:lnTo>
                    <a:pt x="888778" y="160031"/>
                  </a:lnTo>
                  <a:lnTo>
                    <a:pt x="921818" y="198334"/>
                  </a:lnTo>
                  <a:lnTo>
                    <a:pt x="950945" y="239691"/>
                  </a:lnTo>
                  <a:lnTo>
                    <a:pt x="975878" y="283705"/>
                  </a:lnTo>
                  <a:lnTo>
                    <a:pt x="996376" y="329950"/>
                  </a:lnTo>
                  <a:lnTo>
                    <a:pt x="1012243" y="377981"/>
                  </a:lnTo>
                  <a:lnTo>
                    <a:pt x="1023326" y="427337"/>
                  </a:lnTo>
                  <a:lnTo>
                    <a:pt x="1029518" y="477541"/>
                  </a:lnTo>
                  <a:lnTo>
                    <a:pt x="1030914" y="515457"/>
                  </a:lnTo>
                  <a:lnTo>
                    <a:pt x="1030759" y="528111"/>
                  </a:lnTo>
                  <a:lnTo>
                    <a:pt x="1027037" y="578558"/>
                  </a:lnTo>
                  <a:lnTo>
                    <a:pt x="1018389" y="628398"/>
                  </a:lnTo>
                  <a:lnTo>
                    <a:pt x="1004897" y="677150"/>
                  </a:lnTo>
                  <a:lnTo>
                    <a:pt x="986691" y="724345"/>
                  </a:lnTo>
                  <a:lnTo>
                    <a:pt x="963948" y="769528"/>
                  </a:lnTo>
                  <a:lnTo>
                    <a:pt x="936885" y="812264"/>
                  </a:lnTo>
                  <a:lnTo>
                    <a:pt x="905763" y="852142"/>
                  </a:lnTo>
                  <a:lnTo>
                    <a:pt x="870883" y="888778"/>
                  </a:lnTo>
                  <a:lnTo>
                    <a:pt x="832579" y="921818"/>
                  </a:lnTo>
                  <a:lnTo>
                    <a:pt x="791222" y="950945"/>
                  </a:lnTo>
                  <a:lnTo>
                    <a:pt x="747209" y="975878"/>
                  </a:lnTo>
                  <a:lnTo>
                    <a:pt x="700964" y="996376"/>
                  </a:lnTo>
                  <a:lnTo>
                    <a:pt x="652932" y="1012243"/>
                  </a:lnTo>
                  <a:lnTo>
                    <a:pt x="603577" y="1023326"/>
                  </a:lnTo>
                  <a:lnTo>
                    <a:pt x="553372" y="1029518"/>
                  </a:lnTo>
                  <a:lnTo>
                    <a:pt x="515457" y="1030914"/>
                  </a:lnTo>
                  <a:close/>
                </a:path>
              </a:pathLst>
            </a:custGeom>
            <a:solidFill>
              <a:srgbClr val="000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hlinkClick r:id="rId2"/>
            </p:cNvPr>
            <p:cNvSpPr/>
            <p:nvPr/>
          </p:nvSpPr>
          <p:spPr>
            <a:xfrm>
              <a:off x="5860084" y="1244891"/>
              <a:ext cx="733425" cy="419100"/>
            </a:xfrm>
            <a:custGeom>
              <a:avLst/>
              <a:gdLst/>
              <a:ahLst/>
              <a:cxnLst/>
              <a:rect l="l" t="t" r="r" b="b"/>
              <a:pathLst>
                <a:path w="733425" h="419100">
                  <a:moveTo>
                    <a:pt x="733412" y="113017"/>
                  </a:moveTo>
                  <a:lnTo>
                    <a:pt x="731583" y="104038"/>
                  </a:lnTo>
                  <a:lnTo>
                    <a:pt x="726579" y="96697"/>
                  </a:lnTo>
                  <a:lnTo>
                    <a:pt x="719162" y="91744"/>
                  </a:lnTo>
                  <a:lnTo>
                    <a:pt x="710082" y="89928"/>
                  </a:lnTo>
                  <a:lnTo>
                    <a:pt x="681507" y="89928"/>
                  </a:lnTo>
                  <a:lnTo>
                    <a:pt x="681507" y="136118"/>
                  </a:lnTo>
                  <a:lnTo>
                    <a:pt x="616915" y="372376"/>
                  </a:lnTo>
                  <a:lnTo>
                    <a:pt x="258851" y="372376"/>
                  </a:lnTo>
                  <a:lnTo>
                    <a:pt x="181076" y="136118"/>
                  </a:lnTo>
                  <a:lnTo>
                    <a:pt x="681507" y="136118"/>
                  </a:lnTo>
                  <a:lnTo>
                    <a:pt x="681507" y="89928"/>
                  </a:lnTo>
                  <a:lnTo>
                    <a:pt x="165862" y="89928"/>
                  </a:lnTo>
                  <a:lnTo>
                    <a:pt x="141516" y="15938"/>
                  </a:lnTo>
                  <a:lnTo>
                    <a:pt x="138150" y="9436"/>
                  </a:lnTo>
                  <a:lnTo>
                    <a:pt x="133032" y="4394"/>
                  </a:lnTo>
                  <a:lnTo>
                    <a:pt x="126619" y="1143"/>
                  </a:lnTo>
                  <a:lnTo>
                    <a:pt x="119329" y="0"/>
                  </a:lnTo>
                  <a:lnTo>
                    <a:pt x="23329" y="0"/>
                  </a:lnTo>
                  <a:lnTo>
                    <a:pt x="14249" y="1803"/>
                  </a:lnTo>
                  <a:lnTo>
                    <a:pt x="6832" y="6756"/>
                  </a:lnTo>
                  <a:lnTo>
                    <a:pt x="1828" y="14097"/>
                  </a:lnTo>
                  <a:lnTo>
                    <a:pt x="0" y="23088"/>
                  </a:lnTo>
                  <a:lnTo>
                    <a:pt x="1828" y="32067"/>
                  </a:lnTo>
                  <a:lnTo>
                    <a:pt x="6832" y="39408"/>
                  </a:lnTo>
                  <a:lnTo>
                    <a:pt x="14249" y="44361"/>
                  </a:lnTo>
                  <a:lnTo>
                    <a:pt x="23329" y="46177"/>
                  </a:lnTo>
                  <a:lnTo>
                    <a:pt x="102387" y="46177"/>
                  </a:lnTo>
                  <a:lnTo>
                    <a:pt x="219722" y="402628"/>
                  </a:lnTo>
                  <a:lnTo>
                    <a:pt x="223088" y="409130"/>
                  </a:lnTo>
                  <a:lnTo>
                    <a:pt x="228206" y="414159"/>
                  </a:lnTo>
                  <a:lnTo>
                    <a:pt x="234619" y="417410"/>
                  </a:lnTo>
                  <a:lnTo>
                    <a:pt x="241909" y="418566"/>
                  </a:lnTo>
                  <a:lnTo>
                    <a:pt x="634758" y="418566"/>
                  </a:lnTo>
                  <a:lnTo>
                    <a:pt x="732612" y="126085"/>
                  </a:lnTo>
                  <a:lnTo>
                    <a:pt x="733209" y="116928"/>
                  </a:lnTo>
                  <a:lnTo>
                    <a:pt x="732828" y="115849"/>
                  </a:lnTo>
                  <a:lnTo>
                    <a:pt x="733412" y="113017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524" y="1674652"/>
              <a:ext cx="171722" cy="169951"/>
            </a:xfrm>
            <a:prstGeom prst="rect">
              <a:avLst/>
            </a:prstGeom>
          </p:spPr>
        </p:pic>
        <p:pic>
          <p:nvPicPr>
            <p:cNvPr id="8" name="object 8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960" y="1674652"/>
              <a:ext cx="171724" cy="1699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5144" y="582578"/>
            <a:ext cx="366077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379730" algn="l"/>
                <a:tab pos="452120" algn="l"/>
                <a:tab pos="1383665" algn="l"/>
                <a:tab pos="2300605" algn="l"/>
                <a:tab pos="2457450" algn="l"/>
              </a:tabLst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35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270" dirty="0">
                <a:solidFill>
                  <a:srgbClr val="FFFFFF"/>
                </a:solidFill>
                <a:latin typeface="Trebuchet MS"/>
                <a:cs typeface="Trebuchet MS"/>
              </a:rPr>
              <a:t>TAL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470" dirty="0">
                <a:solidFill>
                  <a:srgbClr val="FFFFFF"/>
                </a:solidFill>
                <a:latin typeface="Trebuchet MS"/>
                <a:cs typeface="Trebuchet MS"/>
              </a:rPr>
              <a:t>OUVIR </a:t>
            </a:r>
            <a:r>
              <a:rPr sz="2800" spc="3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sz="2800" spc="509" dirty="0">
                <a:solidFill>
                  <a:srgbClr val="FFFFFF"/>
                </a:solidFill>
                <a:latin typeface="Trebuchet MS"/>
                <a:cs typeface="Trebuchet MS"/>
              </a:rPr>
              <a:t>OPINIÃO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sz="2800" spc="24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endParaRPr sz="2800">
              <a:latin typeface="Trebuchet MS"/>
              <a:cs typeface="Trebuchet MS"/>
            </a:endParaRPr>
          </a:p>
          <a:p>
            <a:pPr marL="12700" marR="38735">
              <a:lnSpc>
                <a:spcPct val="125000"/>
              </a:lnSpc>
              <a:tabLst>
                <a:tab pos="1384935" algn="l"/>
                <a:tab pos="2023110" algn="l"/>
                <a:tab pos="3030855" algn="l"/>
              </a:tabLst>
            </a:pPr>
            <a:r>
              <a:rPr sz="2800" spc="459" dirty="0">
                <a:solidFill>
                  <a:srgbClr val="FFFFFF"/>
                </a:solidFill>
                <a:latin typeface="Trebuchet MS"/>
                <a:cs typeface="Trebuchet MS"/>
              </a:rPr>
              <a:t>QUEM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210" dirty="0">
                <a:solidFill>
                  <a:srgbClr val="FFFFFF"/>
                </a:solidFill>
                <a:latin typeface="Trebuchet MS"/>
                <a:cs typeface="Trebuchet MS"/>
              </a:rPr>
              <a:t>JÁ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475" dirty="0">
                <a:solidFill>
                  <a:srgbClr val="FFFFFF"/>
                </a:solidFill>
                <a:latin typeface="Trebuchet MS"/>
                <a:cs typeface="Trebuchet MS"/>
              </a:rPr>
              <a:t>USA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spc="550" dirty="0">
                <a:solidFill>
                  <a:srgbClr val="FFFFFF"/>
                </a:solidFill>
                <a:latin typeface="Trebuchet MS"/>
                <a:cs typeface="Trebuchet MS"/>
              </a:rPr>
              <a:t>OS </a:t>
            </a:r>
            <a:r>
              <a:rPr sz="2800" spc="640" dirty="0">
                <a:solidFill>
                  <a:srgbClr val="FFFFFF"/>
                </a:solidFill>
                <a:latin typeface="Trebuchet MS"/>
                <a:cs typeface="Trebuchet MS"/>
              </a:rPr>
              <a:t>NOSSOS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144" y="2822897"/>
            <a:ext cx="40265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15" dirty="0">
                <a:solidFill>
                  <a:srgbClr val="FFFFFF"/>
                </a:solidFill>
                <a:latin typeface="Trebuchet MS"/>
                <a:cs typeface="Trebuchet MS"/>
              </a:rPr>
              <a:t>CLIMATIZADORES?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24008" y="1013509"/>
            <a:ext cx="6452870" cy="4883785"/>
            <a:chOff x="2724008" y="1013509"/>
            <a:chExt cx="6452870" cy="4883785"/>
          </a:xfrm>
        </p:grpSpPr>
        <p:sp>
          <p:nvSpPr>
            <p:cNvPr id="12" name="object 12"/>
            <p:cNvSpPr/>
            <p:nvPr/>
          </p:nvSpPr>
          <p:spPr>
            <a:xfrm>
              <a:off x="8091820" y="2794433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4" h="1068704">
                  <a:moveTo>
                    <a:pt x="534314" y="1068628"/>
                  </a:moveTo>
                  <a:lnTo>
                    <a:pt x="495011" y="1067181"/>
                  </a:lnTo>
                  <a:lnTo>
                    <a:pt x="455914" y="1062845"/>
                  </a:lnTo>
                  <a:lnTo>
                    <a:pt x="417241" y="1055645"/>
                  </a:lnTo>
                  <a:lnTo>
                    <a:pt x="379211" y="1045621"/>
                  </a:lnTo>
                  <a:lnTo>
                    <a:pt x="342020" y="1032827"/>
                  </a:lnTo>
                  <a:lnTo>
                    <a:pt x="305865" y="1017328"/>
                  </a:lnTo>
                  <a:lnTo>
                    <a:pt x="270948" y="999212"/>
                  </a:lnTo>
                  <a:lnTo>
                    <a:pt x="237465" y="978580"/>
                  </a:lnTo>
                  <a:lnTo>
                    <a:pt x="205590" y="955541"/>
                  </a:lnTo>
                  <a:lnTo>
                    <a:pt x="175490" y="930215"/>
                  </a:lnTo>
                  <a:lnTo>
                    <a:pt x="147335" y="902742"/>
                  </a:lnTo>
                  <a:lnTo>
                    <a:pt x="121283" y="873279"/>
                  </a:lnTo>
                  <a:lnTo>
                    <a:pt x="97469" y="841980"/>
                  </a:lnTo>
                  <a:lnTo>
                    <a:pt x="76017" y="809006"/>
                  </a:lnTo>
                  <a:lnTo>
                    <a:pt x="57049" y="774544"/>
                  </a:lnTo>
                  <a:lnTo>
                    <a:pt x="40672" y="738787"/>
                  </a:lnTo>
                  <a:lnTo>
                    <a:pt x="26968" y="701922"/>
                  </a:lnTo>
                  <a:lnTo>
                    <a:pt x="16012" y="664142"/>
                  </a:lnTo>
                  <a:lnTo>
                    <a:pt x="7865" y="625657"/>
                  </a:lnTo>
                  <a:lnTo>
                    <a:pt x="2572" y="586686"/>
                  </a:lnTo>
                  <a:lnTo>
                    <a:pt x="160" y="547430"/>
                  </a:lnTo>
                  <a:lnTo>
                    <a:pt x="0" y="534314"/>
                  </a:lnTo>
                  <a:lnTo>
                    <a:pt x="160" y="521197"/>
                  </a:lnTo>
                  <a:lnTo>
                    <a:pt x="2572" y="481942"/>
                  </a:lnTo>
                  <a:lnTo>
                    <a:pt x="7865" y="442970"/>
                  </a:lnTo>
                  <a:lnTo>
                    <a:pt x="16012" y="404486"/>
                  </a:lnTo>
                  <a:lnTo>
                    <a:pt x="26968" y="366705"/>
                  </a:lnTo>
                  <a:lnTo>
                    <a:pt x="40672" y="329841"/>
                  </a:lnTo>
                  <a:lnTo>
                    <a:pt x="57049" y="294083"/>
                  </a:lnTo>
                  <a:lnTo>
                    <a:pt x="76017" y="259621"/>
                  </a:lnTo>
                  <a:lnTo>
                    <a:pt x="97469" y="226648"/>
                  </a:lnTo>
                  <a:lnTo>
                    <a:pt x="121283" y="195348"/>
                  </a:lnTo>
                  <a:lnTo>
                    <a:pt x="147335" y="165885"/>
                  </a:lnTo>
                  <a:lnTo>
                    <a:pt x="175490" y="138413"/>
                  </a:lnTo>
                  <a:lnTo>
                    <a:pt x="205590" y="113086"/>
                  </a:lnTo>
                  <a:lnTo>
                    <a:pt x="237465" y="90048"/>
                  </a:lnTo>
                  <a:lnTo>
                    <a:pt x="270948" y="69416"/>
                  </a:lnTo>
                  <a:lnTo>
                    <a:pt x="305865" y="51299"/>
                  </a:lnTo>
                  <a:lnTo>
                    <a:pt x="342020" y="35801"/>
                  </a:lnTo>
                  <a:lnTo>
                    <a:pt x="379211" y="23007"/>
                  </a:lnTo>
                  <a:lnTo>
                    <a:pt x="417241" y="12983"/>
                  </a:lnTo>
                  <a:lnTo>
                    <a:pt x="455914" y="5782"/>
                  </a:lnTo>
                  <a:lnTo>
                    <a:pt x="495011" y="1447"/>
                  </a:lnTo>
                  <a:lnTo>
                    <a:pt x="534314" y="0"/>
                  </a:lnTo>
                  <a:lnTo>
                    <a:pt x="547430" y="160"/>
                  </a:lnTo>
                  <a:lnTo>
                    <a:pt x="586686" y="2572"/>
                  </a:lnTo>
                  <a:lnTo>
                    <a:pt x="625657" y="7865"/>
                  </a:lnTo>
                  <a:lnTo>
                    <a:pt x="664142" y="16012"/>
                  </a:lnTo>
                  <a:lnTo>
                    <a:pt x="701922" y="26968"/>
                  </a:lnTo>
                  <a:lnTo>
                    <a:pt x="738787" y="40672"/>
                  </a:lnTo>
                  <a:lnTo>
                    <a:pt x="774544" y="57049"/>
                  </a:lnTo>
                  <a:lnTo>
                    <a:pt x="809006" y="76017"/>
                  </a:lnTo>
                  <a:lnTo>
                    <a:pt x="841980" y="97469"/>
                  </a:lnTo>
                  <a:lnTo>
                    <a:pt x="873279" y="121283"/>
                  </a:lnTo>
                  <a:lnTo>
                    <a:pt x="902742" y="147335"/>
                  </a:lnTo>
                  <a:lnTo>
                    <a:pt x="930215" y="175490"/>
                  </a:lnTo>
                  <a:lnTo>
                    <a:pt x="955541" y="205590"/>
                  </a:lnTo>
                  <a:lnTo>
                    <a:pt x="978580" y="237465"/>
                  </a:lnTo>
                  <a:lnTo>
                    <a:pt x="999212" y="270948"/>
                  </a:lnTo>
                  <a:lnTo>
                    <a:pt x="1017328" y="305865"/>
                  </a:lnTo>
                  <a:lnTo>
                    <a:pt x="1032827" y="342020"/>
                  </a:lnTo>
                  <a:lnTo>
                    <a:pt x="1045620" y="379211"/>
                  </a:lnTo>
                  <a:lnTo>
                    <a:pt x="1055645" y="417241"/>
                  </a:lnTo>
                  <a:lnTo>
                    <a:pt x="1062845" y="455914"/>
                  </a:lnTo>
                  <a:lnTo>
                    <a:pt x="1067181" y="495011"/>
                  </a:lnTo>
                  <a:lnTo>
                    <a:pt x="1068628" y="534314"/>
                  </a:lnTo>
                  <a:lnTo>
                    <a:pt x="1068467" y="547430"/>
                  </a:lnTo>
                  <a:lnTo>
                    <a:pt x="1066055" y="586686"/>
                  </a:lnTo>
                  <a:lnTo>
                    <a:pt x="1060762" y="625657"/>
                  </a:lnTo>
                  <a:lnTo>
                    <a:pt x="1052616" y="664142"/>
                  </a:lnTo>
                  <a:lnTo>
                    <a:pt x="1041659" y="701922"/>
                  </a:lnTo>
                  <a:lnTo>
                    <a:pt x="1027956" y="738787"/>
                  </a:lnTo>
                  <a:lnTo>
                    <a:pt x="1011578" y="774544"/>
                  </a:lnTo>
                  <a:lnTo>
                    <a:pt x="992611" y="809006"/>
                  </a:lnTo>
                  <a:lnTo>
                    <a:pt x="971159" y="841980"/>
                  </a:lnTo>
                  <a:lnTo>
                    <a:pt x="947344" y="873279"/>
                  </a:lnTo>
                  <a:lnTo>
                    <a:pt x="921292" y="902742"/>
                  </a:lnTo>
                  <a:lnTo>
                    <a:pt x="893138" y="930215"/>
                  </a:lnTo>
                  <a:lnTo>
                    <a:pt x="863038" y="955541"/>
                  </a:lnTo>
                  <a:lnTo>
                    <a:pt x="831163" y="978580"/>
                  </a:lnTo>
                  <a:lnTo>
                    <a:pt x="797680" y="999212"/>
                  </a:lnTo>
                  <a:lnTo>
                    <a:pt x="762763" y="1017328"/>
                  </a:lnTo>
                  <a:lnTo>
                    <a:pt x="726607" y="1032827"/>
                  </a:lnTo>
                  <a:lnTo>
                    <a:pt x="689417" y="1045620"/>
                  </a:lnTo>
                  <a:lnTo>
                    <a:pt x="651387" y="1055645"/>
                  </a:lnTo>
                  <a:lnTo>
                    <a:pt x="612714" y="1062845"/>
                  </a:lnTo>
                  <a:lnTo>
                    <a:pt x="573616" y="1067181"/>
                  </a:lnTo>
                  <a:lnTo>
                    <a:pt x="534314" y="1068628"/>
                  </a:lnTo>
                  <a:close/>
                </a:path>
              </a:pathLst>
            </a:custGeom>
            <a:solidFill>
              <a:srgbClr val="000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hlinkClick r:id="rId4"/>
            </p:cNvPr>
            <p:cNvSpPr/>
            <p:nvPr/>
          </p:nvSpPr>
          <p:spPr>
            <a:xfrm>
              <a:off x="8212366" y="3237026"/>
              <a:ext cx="831850" cy="198755"/>
            </a:xfrm>
            <a:custGeom>
              <a:avLst/>
              <a:gdLst/>
              <a:ahLst/>
              <a:cxnLst/>
              <a:rect l="l" t="t" r="r" b="b"/>
              <a:pathLst>
                <a:path w="831850" h="198754">
                  <a:moveTo>
                    <a:pt x="99148" y="28917"/>
                  </a:moveTo>
                  <a:lnTo>
                    <a:pt x="96888" y="17678"/>
                  </a:lnTo>
                  <a:lnTo>
                    <a:pt x="90728" y="8483"/>
                  </a:lnTo>
                  <a:lnTo>
                    <a:pt x="81610" y="2273"/>
                  </a:lnTo>
                  <a:lnTo>
                    <a:pt x="70446" y="0"/>
                  </a:lnTo>
                  <a:lnTo>
                    <a:pt x="28689" y="0"/>
                  </a:lnTo>
                  <a:lnTo>
                    <a:pt x="17538" y="2273"/>
                  </a:lnTo>
                  <a:lnTo>
                    <a:pt x="8420" y="8483"/>
                  </a:lnTo>
                  <a:lnTo>
                    <a:pt x="2260" y="17678"/>
                  </a:lnTo>
                  <a:lnTo>
                    <a:pt x="0" y="28917"/>
                  </a:lnTo>
                  <a:lnTo>
                    <a:pt x="0" y="169545"/>
                  </a:lnTo>
                  <a:lnTo>
                    <a:pt x="2260" y="180784"/>
                  </a:lnTo>
                  <a:lnTo>
                    <a:pt x="8420" y="189979"/>
                  </a:lnTo>
                  <a:lnTo>
                    <a:pt x="17538" y="196176"/>
                  </a:lnTo>
                  <a:lnTo>
                    <a:pt x="28689" y="198462"/>
                  </a:lnTo>
                  <a:lnTo>
                    <a:pt x="28689" y="198285"/>
                  </a:lnTo>
                  <a:lnTo>
                    <a:pt x="70446" y="198285"/>
                  </a:lnTo>
                  <a:lnTo>
                    <a:pt x="81610" y="196011"/>
                  </a:lnTo>
                  <a:lnTo>
                    <a:pt x="90728" y="189801"/>
                  </a:lnTo>
                  <a:lnTo>
                    <a:pt x="96888" y="180606"/>
                  </a:lnTo>
                  <a:lnTo>
                    <a:pt x="99148" y="169367"/>
                  </a:lnTo>
                  <a:lnTo>
                    <a:pt x="99148" y="28917"/>
                  </a:lnTo>
                  <a:close/>
                </a:path>
                <a:path w="831850" h="198754">
                  <a:moveTo>
                    <a:pt x="693737" y="52819"/>
                  </a:moveTo>
                  <a:lnTo>
                    <a:pt x="185420" y="52819"/>
                  </a:lnTo>
                  <a:lnTo>
                    <a:pt x="185420" y="145643"/>
                  </a:lnTo>
                  <a:lnTo>
                    <a:pt x="693737" y="145643"/>
                  </a:lnTo>
                  <a:lnTo>
                    <a:pt x="693737" y="52819"/>
                  </a:lnTo>
                  <a:close/>
                </a:path>
                <a:path w="831850" h="198754">
                  <a:moveTo>
                    <a:pt x="831557" y="29083"/>
                  </a:moveTo>
                  <a:lnTo>
                    <a:pt x="829297" y="17843"/>
                  </a:lnTo>
                  <a:lnTo>
                    <a:pt x="823137" y="8648"/>
                  </a:lnTo>
                  <a:lnTo>
                    <a:pt x="814006" y="2451"/>
                  </a:lnTo>
                  <a:lnTo>
                    <a:pt x="802855" y="165"/>
                  </a:lnTo>
                  <a:lnTo>
                    <a:pt x="761276" y="165"/>
                  </a:lnTo>
                  <a:lnTo>
                    <a:pt x="750112" y="2451"/>
                  </a:lnTo>
                  <a:lnTo>
                    <a:pt x="740994" y="8648"/>
                  </a:lnTo>
                  <a:lnTo>
                    <a:pt x="734834" y="17843"/>
                  </a:lnTo>
                  <a:lnTo>
                    <a:pt x="732574" y="29083"/>
                  </a:lnTo>
                  <a:lnTo>
                    <a:pt x="732574" y="169545"/>
                  </a:lnTo>
                  <a:lnTo>
                    <a:pt x="734834" y="180784"/>
                  </a:lnTo>
                  <a:lnTo>
                    <a:pt x="740994" y="189979"/>
                  </a:lnTo>
                  <a:lnTo>
                    <a:pt x="750112" y="196176"/>
                  </a:lnTo>
                  <a:lnTo>
                    <a:pt x="761276" y="198462"/>
                  </a:lnTo>
                  <a:lnTo>
                    <a:pt x="802855" y="198462"/>
                  </a:lnTo>
                  <a:lnTo>
                    <a:pt x="814006" y="196176"/>
                  </a:lnTo>
                  <a:lnTo>
                    <a:pt x="823137" y="189979"/>
                  </a:lnTo>
                  <a:lnTo>
                    <a:pt x="829297" y="180784"/>
                  </a:lnTo>
                  <a:lnTo>
                    <a:pt x="831557" y="169545"/>
                  </a:lnTo>
                  <a:lnTo>
                    <a:pt x="831557" y="29083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hlinkClick r:id="rId4"/>
            </p:cNvPr>
            <p:cNvSpPr/>
            <p:nvPr/>
          </p:nvSpPr>
          <p:spPr>
            <a:xfrm>
              <a:off x="8211503" y="3237026"/>
              <a:ext cx="831850" cy="198755"/>
            </a:xfrm>
            <a:custGeom>
              <a:avLst/>
              <a:gdLst/>
              <a:ahLst/>
              <a:cxnLst/>
              <a:rect l="l" t="t" r="r" b="b"/>
              <a:pathLst>
                <a:path w="831850" h="198754">
                  <a:moveTo>
                    <a:pt x="98983" y="28917"/>
                  </a:moveTo>
                  <a:lnTo>
                    <a:pt x="96723" y="17678"/>
                  </a:lnTo>
                  <a:lnTo>
                    <a:pt x="90563" y="8483"/>
                  </a:lnTo>
                  <a:lnTo>
                    <a:pt x="81445" y="2273"/>
                  </a:lnTo>
                  <a:lnTo>
                    <a:pt x="70281" y="0"/>
                  </a:lnTo>
                  <a:lnTo>
                    <a:pt x="28702" y="0"/>
                  </a:lnTo>
                  <a:lnTo>
                    <a:pt x="17538" y="2273"/>
                  </a:lnTo>
                  <a:lnTo>
                    <a:pt x="8420" y="8483"/>
                  </a:lnTo>
                  <a:lnTo>
                    <a:pt x="2260" y="17678"/>
                  </a:lnTo>
                  <a:lnTo>
                    <a:pt x="0" y="28917"/>
                  </a:lnTo>
                  <a:lnTo>
                    <a:pt x="0" y="169545"/>
                  </a:lnTo>
                  <a:lnTo>
                    <a:pt x="2260" y="180784"/>
                  </a:lnTo>
                  <a:lnTo>
                    <a:pt x="8420" y="189979"/>
                  </a:lnTo>
                  <a:lnTo>
                    <a:pt x="17538" y="196176"/>
                  </a:lnTo>
                  <a:lnTo>
                    <a:pt x="28702" y="198462"/>
                  </a:lnTo>
                  <a:lnTo>
                    <a:pt x="28702" y="198285"/>
                  </a:lnTo>
                  <a:lnTo>
                    <a:pt x="70281" y="198285"/>
                  </a:lnTo>
                  <a:lnTo>
                    <a:pt x="81445" y="196011"/>
                  </a:lnTo>
                  <a:lnTo>
                    <a:pt x="90563" y="189801"/>
                  </a:lnTo>
                  <a:lnTo>
                    <a:pt x="96723" y="180606"/>
                  </a:lnTo>
                  <a:lnTo>
                    <a:pt x="98983" y="169367"/>
                  </a:lnTo>
                  <a:lnTo>
                    <a:pt x="98983" y="28917"/>
                  </a:lnTo>
                  <a:close/>
                </a:path>
                <a:path w="831850" h="198754">
                  <a:moveTo>
                    <a:pt x="831557" y="29083"/>
                  </a:moveTo>
                  <a:lnTo>
                    <a:pt x="829297" y="17843"/>
                  </a:lnTo>
                  <a:lnTo>
                    <a:pt x="823137" y="8648"/>
                  </a:lnTo>
                  <a:lnTo>
                    <a:pt x="814019" y="2451"/>
                  </a:lnTo>
                  <a:lnTo>
                    <a:pt x="802868" y="165"/>
                  </a:lnTo>
                  <a:lnTo>
                    <a:pt x="761276" y="165"/>
                  </a:lnTo>
                  <a:lnTo>
                    <a:pt x="750125" y="2451"/>
                  </a:lnTo>
                  <a:lnTo>
                    <a:pt x="740994" y="8648"/>
                  </a:lnTo>
                  <a:lnTo>
                    <a:pt x="734834" y="17843"/>
                  </a:lnTo>
                  <a:lnTo>
                    <a:pt x="732574" y="29083"/>
                  </a:lnTo>
                  <a:lnTo>
                    <a:pt x="732574" y="169545"/>
                  </a:lnTo>
                  <a:lnTo>
                    <a:pt x="734834" y="180784"/>
                  </a:lnTo>
                  <a:lnTo>
                    <a:pt x="740994" y="189979"/>
                  </a:lnTo>
                  <a:lnTo>
                    <a:pt x="750125" y="196176"/>
                  </a:lnTo>
                  <a:lnTo>
                    <a:pt x="761276" y="198462"/>
                  </a:lnTo>
                  <a:lnTo>
                    <a:pt x="802868" y="198462"/>
                  </a:lnTo>
                  <a:lnTo>
                    <a:pt x="814019" y="196176"/>
                  </a:lnTo>
                  <a:lnTo>
                    <a:pt x="823137" y="189979"/>
                  </a:lnTo>
                  <a:lnTo>
                    <a:pt x="829297" y="180784"/>
                  </a:lnTo>
                  <a:lnTo>
                    <a:pt x="831557" y="169545"/>
                  </a:lnTo>
                  <a:lnTo>
                    <a:pt x="831557" y="29083"/>
                  </a:lnTo>
                  <a:close/>
                </a:path>
              </a:pathLst>
            </a:custGeom>
            <a:solidFill>
              <a:srgbClr val="31386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hlinkClick r:id="rId4"/>
            </p:cNvPr>
            <p:cNvSpPr/>
            <p:nvPr/>
          </p:nvSpPr>
          <p:spPr>
            <a:xfrm>
              <a:off x="8269237" y="3164636"/>
              <a:ext cx="716280" cy="345440"/>
            </a:xfrm>
            <a:custGeom>
              <a:avLst/>
              <a:gdLst/>
              <a:ahLst/>
              <a:cxnLst/>
              <a:rect l="l" t="t" r="r" b="b"/>
              <a:pathLst>
                <a:path w="716279" h="345439">
                  <a:moveTo>
                    <a:pt x="195389" y="38100"/>
                  </a:moveTo>
                  <a:lnTo>
                    <a:pt x="192417" y="23304"/>
                  </a:lnTo>
                  <a:lnTo>
                    <a:pt x="184289" y="11188"/>
                  </a:lnTo>
                  <a:lnTo>
                    <a:pt x="172262" y="2997"/>
                  </a:lnTo>
                  <a:lnTo>
                    <a:pt x="157594" y="0"/>
                  </a:lnTo>
                  <a:lnTo>
                    <a:pt x="37807" y="0"/>
                  </a:lnTo>
                  <a:lnTo>
                    <a:pt x="23126" y="2997"/>
                  </a:lnTo>
                  <a:lnTo>
                    <a:pt x="11112" y="11188"/>
                  </a:lnTo>
                  <a:lnTo>
                    <a:pt x="2984" y="23304"/>
                  </a:lnTo>
                  <a:lnTo>
                    <a:pt x="0" y="38100"/>
                  </a:lnTo>
                  <a:lnTo>
                    <a:pt x="0" y="307047"/>
                  </a:lnTo>
                  <a:lnTo>
                    <a:pt x="2984" y="321843"/>
                  </a:lnTo>
                  <a:lnTo>
                    <a:pt x="11112" y="333959"/>
                  </a:lnTo>
                  <a:lnTo>
                    <a:pt x="23126" y="342138"/>
                  </a:lnTo>
                  <a:lnTo>
                    <a:pt x="37807" y="345147"/>
                  </a:lnTo>
                  <a:lnTo>
                    <a:pt x="37807" y="345313"/>
                  </a:lnTo>
                  <a:lnTo>
                    <a:pt x="157594" y="345313"/>
                  </a:lnTo>
                  <a:lnTo>
                    <a:pt x="172262" y="342315"/>
                  </a:lnTo>
                  <a:lnTo>
                    <a:pt x="184289" y="334124"/>
                  </a:lnTo>
                  <a:lnTo>
                    <a:pt x="192417" y="322008"/>
                  </a:lnTo>
                  <a:lnTo>
                    <a:pt x="195389" y="307213"/>
                  </a:lnTo>
                  <a:lnTo>
                    <a:pt x="195389" y="38100"/>
                  </a:lnTo>
                  <a:close/>
                </a:path>
                <a:path w="716279" h="345439">
                  <a:moveTo>
                    <a:pt x="716089" y="38100"/>
                  </a:moveTo>
                  <a:lnTo>
                    <a:pt x="713105" y="23304"/>
                  </a:lnTo>
                  <a:lnTo>
                    <a:pt x="704977" y="11188"/>
                  </a:lnTo>
                  <a:lnTo>
                    <a:pt x="692962" y="2997"/>
                  </a:lnTo>
                  <a:lnTo>
                    <a:pt x="678281" y="0"/>
                  </a:lnTo>
                  <a:lnTo>
                    <a:pt x="558507" y="0"/>
                  </a:lnTo>
                  <a:lnTo>
                    <a:pt x="543826" y="2997"/>
                  </a:lnTo>
                  <a:lnTo>
                    <a:pt x="531799" y="11188"/>
                  </a:lnTo>
                  <a:lnTo>
                    <a:pt x="523684" y="23304"/>
                  </a:lnTo>
                  <a:lnTo>
                    <a:pt x="520700" y="38100"/>
                  </a:lnTo>
                  <a:lnTo>
                    <a:pt x="520700" y="307047"/>
                  </a:lnTo>
                  <a:lnTo>
                    <a:pt x="523684" y="321843"/>
                  </a:lnTo>
                  <a:lnTo>
                    <a:pt x="531799" y="333959"/>
                  </a:lnTo>
                  <a:lnTo>
                    <a:pt x="543826" y="342138"/>
                  </a:lnTo>
                  <a:lnTo>
                    <a:pt x="558507" y="345147"/>
                  </a:lnTo>
                  <a:lnTo>
                    <a:pt x="558507" y="345313"/>
                  </a:lnTo>
                  <a:lnTo>
                    <a:pt x="678281" y="345313"/>
                  </a:lnTo>
                  <a:lnTo>
                    <a:pt x="692962" y="342315"/>
                  </a:lnTo>
                  <a:lnTo>
                    <a:pt x="704977" y="334124"/>
                  </a:lnTo>
                  <a:lnTo>
                    <a:pt x="713105" y="322008"/>
                  </a:lnTo>
                  <a:lnTo>
                    <a:pt x="716089" y="307213"/>
                  </a:lnTo>
                  <a:lnTo>
                    <a:pt x="716089" y="38100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hlinkClick r:id="rId4"/>
            </p:cNvPr>
            <p:cNvSpPr/>
            <p:nvPr/>
          </p:nvSpPr>
          <p:spPr>
            <a:xfrm>
              <a:off x="8203775" y="3160294"/>
              <a:ext cx="843915" cy="358775"/>
            </a:xfrm>
            <a:custGeom>
              <a:avLst/>
              <a:gdLst/>
              <a:ahLst/>
              <a:cxnLst/>
              <a:rect l="l" t="t" r="r" b="b"/>
              <a:pathLst>
                <a:path w="843915" h="358775">
                  <a:moveTo>
                    <a:pt x="223055" y="358313"/>
                  </a:moveTo>
                  <a:lnTo>
                    <a:pt x="103279" y="358313"/>
                  </a:lnTo>
                  <a:lnTo>
                    <a:pt x="85925" y="354389"/>
                  </a:lnTo>
                  <a:lnTo>
                    <a:pt x="71036" y="343939"/>
                  </a:lnTo>
                  <a:lnTo>
                    <a:pt x="60746" y="329115"/>
                  </a:lnTo>
                  <a:lnTo>
                    <a:pt x="60626" y="328942"/>
                  </a:lnTo>
                  <a:lnTo>
                    <a:pt x="56747" y="311554"/>
                  </a:lnTo>
                  <a:lnTo>
                    <a:pt x="56709" y="282113"/>
                  </a:lnTo>
                  <a:lnTo>
                    <a:pt x="35743" y="281593"/>
                  </a:lnTo>
                  <a:lnTo>
                    <a:pt x="2963" y="259834"/>
                  </a:lnTo>
                  <a:lnTo>
                    <a:pt x="0" y="105640"/>
                  </a:lnTo>
                  <a:lnTo>
                    <a:pt x="2883" y="92213"/>
                  </a:lnTo>
                  <a:lnTo>
                    <a:pt x="10697" y="81092"/>
                  </a:lnTo>
                  <a:lnTo>
                    <a:pt x="22184" y="73542"/>
                  </a:lnTo>
                  <a:lnTo>
                    <a:pt x="36087" y="70831"/>
                  </a:lnTo>
                  <a:lnTo>
                    <a:pt x="56709" y="70311"/>
                  </a:lnTo>
                  <a:lnTo>
                    <a:pt x="56709" y="42429"/>
                  </a:lnTo>
                  <a:lnTo>
                    <a:pt x="60384" y="25936"/>
                  </a:lnTo>
                  <a:lnTo>
                    <a:pt x="70392" y="12447"/>
                  </a:lnTo>
                  <a:lnTo>
                    <a:pt x="85200" y="3341"/>
                  </a:lnTo>
                  <a:lnTo>
                    <a:pt x="103279" y="0"/>
                  </a:lnTo>
                  <a:lnTo>
                    <a:pt x="223055" y="0"/>
                  </a:lnTo>
                  <a:lnTo>
                    <a:pt x="239703" y="3171"/>
                  </a:lnTo>
                  <a:lnTo>
                    <a:pt x="252870" y="11992"/>
                  </a:lnTo>
                  <a:lnTo>
                    <a:pt x="252954" y="12122"/>
                  </a:lnTo>
                  <a:lnTo>
                    <a:pt x="103279" y="12122"/>
                  </a:lnTo>
                  <a:lnTo>
                    <a:pt x="89182" y="14788"/>
                  </a:lnTo>
                  <a:lnTo>
                    <a:pt x="78275" y="21755"/>
                  </a:lnTo>
                  <a:lnTo>
                    <a:pt x="71235" y="31483"/>
                  </a:lnTo>
                  <a:lnTo>
                    <a:pt x="68738" y="42429"/>
                  </a:lnTo>
                  <a:lnTo>
                    <a:pt x="68738" y="82434"/>
                  </a:lnTo>
                  <a:lnTo>
                    <a:pt x="56709" y="82434"/>
                  </a:lnTo>
                  <a:lnTo>
                    <a:pt x="19225" y="89664"/>
                  </a:lnTo>
                  <a:lnTo>
                    <a:pt x="12029" y="105640"/>
                  </a:lnTo>
                  <a:lnTo>
                    <a:pt x="12029" y="246264"/>
                  </a:lnTo>
                  <a:lnTo>
                    <a:pt x="68738" y="269297"/>
                  </a:lnTo>
                  <a:lnTo>
                    <a:pt x="68738" y="311554"/>
                  </a:lnTo>
                  <a:lnTo>
                    <a:pt x="71627" y="324079"/>
                  </a:lnTo>
                  <a:lnTo>
                    <a:pt x="71694" y="324372"/>
                  </a:lnTo>
                  <a:lnTo>
                    <a:pt x="79500" y="335518"/>
                  </a:lnTo>
                  <a:lnTo>
                    <a:pt x="90423" y="343286"/>
                  </a:lnTo>
                  <a:lnTo>
                    <a:pt x="90144" y="343286"/>
                  </a:lnTo>
                  <a:lnTo>
                    <a:pt x="103279" y="346363"/>
                  </a:lnTo>
                  <a:lnTo>
                    <a:pt x="250007" y="346363"/>
                  </a:lnTo>
                  <a:lnTo>
                    <a:pt x="239256" y="354562"/>
                  </a:lnTo>
                  <a:lnTo>
                    <a:pt x="239396" y="354562"/>
                  </a:lnTo>
                  <a:lnTo>
                    <a:pt x="223055" y="358313"/>
                  </a:lnTo>
                  <a:close/>
                </a:path>
                <a:path w="843915" h="358775">
                  <a:moveTo>
                    <a:pt x="589430" y="126422"/>
                  </a:moveTo>
                  <a:lnTo>
                    <a:pt x="577401" y="126422"/>
                  </a:lnTo>
                  <a:lnTo>
                    <a:pt x="577401" y="42429"/>
                  </a:lnTo>
                  <a:lnTo>
                    <a:pt x="581077" y="25936"/>
                  </a:lnTo>
                  <a:lnTo>
                    <a:pt x="591084" y="12447"/>
                  </a:lnTo>
                  <a:lnTo>
                    <a:pt x="605892" y="3341"/>
                  </a:lnTo>
                  <a:lnTo>
                    <a:pt x="623971" y="0"/>
                  </a:lnTo>
                  <a:lnTo>
                    <a:pt x="743748" y="0"/>
                  </a:lnTo>
                  <a:lnTo>
                    <a:pt x="760395" y="3171"/>
                  </a:lnTo>
                  <a:lnTo>
                    <a:pt x="773563" y="11992"/>
                  </a:lnTo>
                  <a:lnTo>
                    <a:pt x="773647" y="12122"/>
                  </a:lnTo>
                  <a:lnTo>
                    <a:pt x="623971" y="12122"/>
                  </a:lnTo>
                  <a:lnTo>
                    <a:pt x="609874" y="14788"/>
                  </a:lnTo>
                  <a:lnTo>
                    <a:pt x="598968" y="21755"/>
                  </a:lnTo>
                  <a:lnTo>
                    <a:pt x="591927" y="31483"/>
                  </a:lnTo>
                  <a:lnTo>
                    <a:pt x="589430" y="42429"/>
                  </a:lnTo>
                  <a:lnTo>
                    <a:pt x="589430" y="126422"/>
                  </a:lnTo>
                  <a:close/>
                </a:path>
                <a:path w="843915" h="358775">
                  <a:moveTo>
                    <a:pt x="250007" y="346363"/>
                  </a:moveTo>
                  <a:lnTo>
                    <a:pt x="223055" y="346363"/>
                  </a:lnTo>
                  <a:lnTo>
                    <a:pt x="235358" y="343286"/>
                  </a:lnTo>
                  <a:lnTo>
                    <a:pt x="244665" y="335258"/>
                  </a:lnTo>
                  <a:lnTo>
                    <a:pt x="250556" y="324079"/>
                  </a:lnTo>
                  <a:lnTo>
                    <a:pt x="252613" y="311554"/>
                  </a:lnTo>
                  <a:lnTo>
                    <a:pt x="252613" y="42429"/>
                  </a:lnTo>
                  <a:lnTo>
                    <a:pt x="250435" y="30168"/>
                  </a:lnTo>
                  <a:lnTo>
                    <a:pt x="244343" y="20586"/>
                  </a:lnTo>
                  <a:lnTo>
                    <a:pt x="234996" y="14349"/>
                  </a:lnTo>
                  <a:lnTo>
                    <a:pt x="223055" y="12122"/>
                  </a:lnTo>
                  <a:lnTo>
                    <a:pt x="252954" y="12122"/>
                  </a:lnTo>
                  <a:lnTo>
                    <a:pt x="261527" y="25425"/>
                  </a:lnTo>
                  <a:lnTo>
                    <a:pt x="264642" y="42429"/>
                  </a:lnTo>
                  <a:lnTo>
                    <a:pt x="264642" y="126422"/>
                  </a:lnTo>
                  <a:lnTo>
                    <a:pt x="589430" y="126422"/>
                  </a:lnTo>
                  <a:lnTo>
                    <a:pt x="589430" y="138545"/>
                  </a:lnTo>
                  <a:lnTo>
                    <a:pt x="264642" y="138545"/>
                  </a:lnTo>
                  <a:lnTo>
                    <a:pt x="264642" y="218209"/>
                  </a:lnTo>
                  <a:lnTo>
                    <a:pt x="589430" y="218209"/>
                  </a:lnTo>
                  <a:lnTo>
                    <a:pt x="589430" y="230331"/>
                  </a:lnTo>
                  <a:lnTo>
                    <a:pt x="264642" y="230331"/>
                  </a:lnTo>
                  <a:lnTo>
                    <a:pt x="264611" y="311554"/>
                  </a:lnTo>
                  <a:lnTo>
                    <a:pt x="261476" y="328942"/>
                  </a:lnTo>
                  <a:lnTo>
                    <a:pt x="261358" y="329600"/>
                  </a:lnTo>
                  <a:lnTo>
                    <a:pt x="252419" y="344523"/>
                  </a:lnTo>
                  <a:lnTo>
                    <a:pt x="250007" y="346363"/>
                  </a:lnTo>
                  <a:close/>
                </a:path>
                <a:path w="843915" h="358775">
                  <a:moveTo>
                    <a:pt x="770926" y="346363"/>
                  </a:moveTo>
                  <a:lnTo>
                    <a:pt x="743748" y="346363"/>
                  </a:lnTo>
                  <a:lnTo>
                    <a:pt x="756051" y="343286"/>
                  </a:lnTo>
                  <a:lnTo>
                    <a:pt x="765357" y="335258"/>
                  </a:lnTo>
                  <a:lnTo>
                    <a:pt x="771248" y="324079"/>
                  </a:lnTo>
                  <a:lnTo>
                    <a:pt x="773305" y="311554"/>
                  </a:lnTo>
                  <a:lnTo>
                    <a:pt x="773305" y="42429"/>
                  </a:lnTo>
                  <a:lnTo>
                    <a:pt x="771127" y="30168"/>
                  </a:lnTo>
                  <a:lnTo>
                    <a:pt x="765035" y="20586"/>
                  </a:lnTo>
                  <a:lnTo>
                    <a:pt x="755688" y="14349"/>
                  </a:lnTo>
                  <a:lnTo>
                    <a:pt x="743748" y="12122"/>
                  </a:lnTo>
                  <a:lnTo>
                    <a:pt x="773647" y="12122"/>
                  </a:lnTo>
                  <a:lnTo>
                    <a:pt x="782220" y="25425"/>
                  </a:lnTo>
                  <a:lnTo>
                    <a:pt x="785334" y="42429"/>
                  </a:lnTo>
                  <a:lnTo>
                    <a:pt x="785334" y="72736"/>
                  </a:lnTo>
                  <a:lnTo>
                    <a:pt x="811627" y="72736"/>
                  </a:lnTo>
                  <a:lnTo>
                    <a:pt x="824622" y="75150"/>
                  </a:lnTo>
                  <a:lnTo>
                    <a:pt x="834783" y="81914"/>
                  </a:lnTo>
                  <a:lnTo>
                    <a:pt x="836655" y="84859"/>
                  </a:lnTo>
                  <a:lnTo>
                    <a:pt x="785334" y="84859"/>
                  </a:lnTo>
                  <a:lnTo>
                    <a:pt x="785334" y="271895"/>
                  </a:lnTo>
                  <a:lnTo>
                    <a:pt x="835245" y="271895"/>
                  </a:lnTo>
                  <a:lnTo>
                    <a:pt x="825057" y="280676"/>
                  </a:lnTo>
                  <a:lnTo>
                    <a:pt x="811627" y="284018"/>
                  </a:lnTo>
                  <a:lnTo>
                    <a:pt x="785334" y="284018"/>
                  </a:lnTo>
                  <a:lnTo>
                    <a:pt x="785334" y="311554"/>
                  </a:lnTo>
                  <a:lnTo>
                    <a:pt x="773112" y="344696"/>
                  </a:lnTo>
                  <a:lnTo>
                    <a:pt x="770926" y="346363"/>
                  </a:lnTo>
                  <a:close/>
                </a:path>
                <a:path w="843915" h="358775">
                  <a:moveTo>
                    <a:pt x="68738" y="269297"/>
                  </a:moveTo>
                  <a:lnTo>
                    <a:pt x="56709" y="269297"/>
                  </a:lnTo>
                  <a:lnTo>
                    <a:pt x="56709" y="82434"/>
                  </a:lnTo>
                  <a:lnTo>
                    <a:pt x="68738" y="82434"/>
                  </a:lnTo>
                  <a:lnTo>
                    <a:pt x="68738" y="269297"/>
                  </a:lnTo>
                  <a:close/>
                </a:path>
                <a:path w="843915" h="358775">
                  <a:moveTo>
                    <a:pt x="835204" y="271895"/>
                  </a:moveTo>
                  <a:lnTo>
                    <a:pt x="811627" y="271895"/>
                  </a:lnTo>
                  <a:lnTo>
                    <a:pt x="819988" y="269619"/>
                  </a:lnTo>
                  <a:lnTo>
                    <a:pt x="826319" y="263690"/>
                  </a:lnTo>
                  <a:lnTo>
                    <a:pt x="830331" y="255456"/>
                  </a:lnTo>
                  <a:lnTo>
                    <a:pt x="831733" y="246264"/>
                  </a:lnTo>
                  <a:lnTo>
                    <a:pt x="831733" y="105640"/>
                  </a:lnTo>
                  <a:lnTo>
                    <a:pt x="830311" y="96954"/>
                  </a:lnTo>
                  <a:lnTo>
                    <a:pt x="826319" y="90444"/>
                  </a:lnTo>
                  <a:lnTo>
                    <a:pt x="819988" y="86304"/>
                  </a:lnTo>
                  <a:lnTo>
                    <a:pt x="811627" y="84859"/>
                  </a:lnTo>
                  <a:lnTo>
                    <a:pt x="836655" y="84859"/>
                  </a:lnTo>
                  <a:lnTo>
                    <a:pt x="841334" y="92213"/>
                  </a:lnTo>
                  <a:lnTo>
                    <a:pt x="842221" y="96954"/>
                  </a:lnTo>
                  <a:lnTo>
                    <a:pt x="843762" y="105640"/>
                  </a:lnTo>
                  <a:lnTo>
                    <a:pt x="843762" y="246264"/>
                  </a:lnTo>
                  <a:lnTo>
                    <a:pt x="841570" y="259675"/>
                  </a:lnTo>
                  <a:lnTo>
                    <a:pt x="841544" y="259834"/>
                  </a:lnTo>
                  <a:lnTo>
                    <a:pt x="835204" y="271895"/>
                  </a:lnTo>
                  <a:close/>
                </a:path>
                <a:path w="843915" h="358775">
                  <a:moveTo>
                    <a:pt x="589430" y="218209"/>
                  </a:moveTo>
                  <a:lnTo>
                    <a:pt x="577401" y="218209"/>
                  </a:lnTo>
                  <a:lnTo>
                    <a:pt x="577401" y="138545"/>
                  </a:lnTo>
                  <a:lnTo>
                    <a:pt x="589430" y="138545"/>
                  </a:lnTo>
                  <a:lnTo>
                    <a:pt x="589430" y="218209"/>
                  </a:lnTo>
                  <a:close/>
                </a:path>
                <a:path w="843915" h="358775">
                  <a:moveTo>
                    <a:pt x="743748" y="358486"/>
                  </a:moveTo>
                  <a:lnTo>
                    <a:pt x="623971" y="358486"/>
                  </a:lnTo>
                  <a:lnTo>
                    <a:pt x="606617" y="354562"/>
                  </a:lnTo>
                  <a:lnTo>
                    <a:pt x="591729" y="344112"/>
                  </a:lnTo>
                  <a:lnTo>
                    <a:pt x="581319" y="329115"/>
                  </a:lnTo>
                  <a:lnTo>
                    <a:pt x="577401" y="311554"/>
                  </a:lnTo>
                  <a:lnTo>
                    <a:pt x="577401" y="230331"/>
                  </a:lnTo>
                  <a:lnTo>
                    <a:pt x="589430" y="230331"/>
                  </a:lnTo>
                  <a:lnTo>
                    <a:pt x="589430" y="311554"/>
                  </a:lnTo>
                  <a:lnTo>
                    <a:pt x="592319" y="324079"/>
                  </a:lnTo>
                  <a:lnTo>
                    <a:pt x="592386" y="324372"/>
                  </a:lnTo>
                  <a:lnTo>
                    <a:pt x="600192" y="335518"/>
                  </a:lnTo>
                  <a:lnTo>
                    <a:pt x="611115" y="343286"/>
                  </a:lnTo>
                  <a:lnTo>
                    <a:pt x="610836" y="343286"/>
                  </a:lnTo>
                  <a:lnTo>
                    <a:pt x="623971" y="346363"/>
                  </a:lnTo>
                  <a:lnTo>
                    <a:pt x="770926" y="346363"/>
                  </a:lnTo>
                  <a:lnTo>
                    <a:pt x="759888" y="354781"/>
                  </a:lnTo>
                  <a:lnTo>
                    <a:pt x="743748" y="358486"/>
                  </a:lnTo>
                  <a:close/>
                </a:path>
              </a:pathLst>
            </a:custGeom>
            <a:solidFill>
              <a:srgbClr val="313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5068" y="2794433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4" h="1068704">
                  <a:moveTo>
                    <a:pt x="534314" y="1068628"/>
                  </a:moveTo>
                  <a:lnTo>
                    <a:pt x="495011" y="1067181"/>
                  </a:lnTo>
                  <a:lnTo>
                    <a:pt x="455914" y="1062845"/>
                  </a:lnTo>
                  <a:lnTo>
                    <a:pt x="417241" y="1055645"/>
                  </a:lnTo>
                  <a:lnTo>
                    <a:pt x="379211" y="1045621"/>
                  </a:lnTo>
                  <a:lnTo>
                    <a:pt x="342020" y="1032827"/>
                  </a:lnTo>
                  <a:lnTo>
                    <a:pt x="305865" y="1017328"/>
                  </a:lnTo>
                  <a:lnTo>
                    <a:pt x="270948" y="999212"/>
                  </a:lnTo>
                  <a:lnTo>
                    <a:pt x="237465" y="978580"/>
                  </a:lnTo>
                  <a:lnTo>
                    <a:pt x="205590" y="955541"/>
                  </a:lnTo>
                  <a:lnTo>
                    <a:pt x="175490" y="930215"/>
                  </a:lnTo>
                  <a:lnTo>
                    <a:pt x="147335" y="902742"/>
                  </a:lnTo>
                  <a:lnTo>
                    <a:pt x="121283" y="873279"/>
                  </a:lnTo>
                  <a:lnTo>
                    <a:pt x="97469" y="841980"/>
                  </a:lnTo>
                  <a:lnTo>
                    <a:pt x="76017" y="809006"/>
                  </a:lnTo>
                  <a:lnTo>
                    <a:pt x="57049" y="774544"/>
                  </a:lnTo>
                  <a:lnTo>
                    <a:pt x="40672" y="738787"/>
                  </a:lnTo>
                  <a:lnTo>
                    <a:pt x="26968" y="701922"/>
                  </a:lnTo>
                  <a:lnTo>
                    <a:pt x="16012" y="664142"/>
                  </a:lnTo>
                  <a:lnTo>
                    <a:pt x="7865" y="625657"/>
                  </a:lnTo>
                  <a:lnTo>
                    <a:pt x="2572" y="586686"/>
                  </a:lnTo>
                  <a:lnTo>
                    <a:pt x="160" y="547430"/>
                  </a:lnTo>
                  <a:lnTo>
                    <a:pt x="0" y="534314"/>
                  </a:lnTo>
                  <a:lnTo>
                    <a:pt x="160" y="521197"/>
                  </a:lnTo>
                  <a:lnTo>
                    <a:pt x="2572" y="481942"/>
                  </a:lnTo>
                  <a:lnTo>
                    <a:pt x="7865" y="442970"/>
                  </a:lnTo>
                  <a:lnTo>
                    <a:pt x="16012" y="404486"/>
                  </a:lnTo>
                  <a:lnTo>
                    <a:pt x="26968" y="366705"/>
                  </a:lnTo>
                  <a:lnTo>
                    <a:pt x="40672" y="329841"/>
                  </a:lnTo>
                  <a:lnTo>
                    <a:pt x="57049" y="294083"/>
                  </a:lnTo>
                  <a:lnTo>
                    <a:pt x="76017" y="259621"/>
                  </a:lnTo>
                  <a:lnTo>
                    <a:pt x="97469" y="226648"/>
                  </a:lnTo>
                  <a:lnTo>
                    <a:pt x="121283" y="195348"/>
                  </a:lnTo>
                  <a:lnTo>
                    <a:pt x="147335" y="165885"/>
                  </a:lnTo>
                  <a:lnTo>
                    <a:pt x="175490" y="138413"/>
                  </a:lnTo>
                  <a:lnTo>
                    <a:pt x="205590" y="113086"/>
                  </a:lnTo>
                  <a:lnTo>
                    <a:pt x="237465" y="90048"/>
                  </a:lnTo>
                  <a:lnTo>
                    <a:pt x="270948" y="69416"/>
                  </a:lnTo>
                  <a:lnTo>
                    <a:pt x="305865" y="51299"/>
                  </a:lnTo>
                  <a:lnTo>
                    <a:pt x="342020" y="35801"/>
                  </a:lnTo>
                  <a:lnTo>
                    <a:pt x="379211" y="23007"/>
                  </a:lnTo>
                  <a:lnTo>
                    <a:pt x="417241" y="12983"/>
                  </a:lnTo>
                  <a:lnTo>
                    <a:pt x="455914" y="5782"/>
                  </a:lnTo>
                  <a:lnTo>
                    <a:pt x="495011" y="1447"/>
                  </a:lnTo>
                  <a:lnTo>
                    <a:pt x="534314" y="0"/>
                  </a:lnTo>
                  <a:lnTo>
                    <a:pt x="547430" y="160"/>
                  </a:lnTo>
                  <a:lnTo>
                    <a:pt x="586686" y="2572"/>
                  </a:lnTo>
                  <a:lnTo>
                    <a:pt x="625657" y="7865"/>
                  </a:lnTo>
                  <a:lnTo>
                    <a:pt x="664142" y="16012"/>
                  </a:lnTo>
                  <a:lnTo>
                    <a:pt x="701922" y="26968"/>
                  </a:lnTo>
                  <a:lnTo>
                    <a:pt x="738787" y="40672"/>
                  </a:lnTo>
                  <a:lnTo>
                    <a:pt x="774544" y="57049"/>
                  </a:lnTo>
                  <a:lnTo>
                    <a:pt x="809006" y="76017"/>
                  </a:lnTo>
                  <a:lnTo>
                    <a:pt x="841980" y="97469"/>
                  </a:lnTo>
                  <a:lnTo>
                    <a:pt x="873279" y="121283"/>
                  </a:lnTo>
                  <a:lnTo>
                    <a:pt x="902742" y="147335"/>
                  </a:lnTo>
                  <a:lnTo>
                    <a:pt x="930215" y="175490"/>
                  </a:lnTo>
                  <a:lnTo>
                    <a:pt x="955541" y="205590"/>
                  </a:lnTo>
                  <a:lnTo>
                    <a:pt x="978580" y="237465"/>
                  </a:lnTo>
                  <a:lnTo>
                    <a:pt x="999212" y="270948"/>
                  </a:lnTo>
                  <a:lnTo>
                    <a:pt x="1017328" y="305865"/>
                  </a:lnTo>
                  <a:lnTo>
                    <a:pt x="1032827" y="342020"/>
                  </a:lnTo>
                  <a:lnTo>
                    <a:pt x="1045620" y="379211"/>
                  </a:lnTo>
                  <a:lnTo>
                    <a:pt x="1055645" y="417241"/>
                  </a:lnTo>
                  <a:lnTo>
                    <a:pt x="1062845" y="455914"/>
                  </a:lnTo>
                  <a:lnTo>
                    <a:pt x="1067181" y="495011"/>
                  </a:lnTo>
                  <a:lnTo>
                    <a:pt x="1068628" y="534314"/>
                  </a:lnTo>
                  <a:lnTo>
                    <a:pt x="1068467" y="547430"/>
                  </a:lnTo>
                  <a:lnTo>
                    <a:pt x="1066055" y="586686"/>
                  </a:lnTo>
                  <a:lnTo>
                    <a:pt x="1060762" y="625657"/>
                  </a:lnTo>
                  <a:lnTo>
                    <a:pt x="1052616" y="664142"/>
                  </a:lnTo>
                  <a:lnTo>
                    <a:pt x="1041659" y="701922"/>
                  </a:lnTo>
                  <a:lnTo>
                    <a:pt x="1027956" y="738787"/>
                  </a:lnTo>
                  <a:lnTo>
                    <a:pt x="1011578" y="774544"/>
                  </a:lnTo>
                  <a:lnTo>
                    <a:pt x="992611" y="809006"/>
                  </a:lnTo>
                  <a:lnTo>
                    <a:pt x="971159" y="841980"/>
                  </a:lnTo>
                  <a:lnTo>
                    <a:pt x="947344" y="873279"/>
                  </a:lnTo>
                  <a:lnTo>
                    <a:pt x="921292" y="902742"/>
                  </a:lnTo>
                  <a:lnTo>
                    <a:pt x="893138" y="930215"/>
                  </a:lnTo>
                  <a:lnTo>
                    <a:pt x="863038" y="955541"/>
                  </a:lnTo>
                  <a:lnTo>
                    <a:pt x="831163" y="978580"/>
                  </a:lnTo>
                  <a:lnTo>
                    <a:pt x="797680" y="999212"/>
                  </a:lnTo>
                  <a:lnTo>
                    <a:pt x="762763" y="1017328"/>
                  </a:lnTo>
                  <a:lnTo>
                    <a:pt x="726607" y="1032827"/>
                  </a:lnTo>
                  <a:lnTo>
                    <a:pt x="689417" y="1045620"/>
                  </a:lnTo>
                  <a:lnTo>
                    <a:pt x="651387" y="1055645"/>
                  </a:lnTo>
                  <a:lnTo>
                    <a:pt x="612714" y="1062845"/>
                  </a:lnTo>
                  <a:lnTo>
                    <a:pt x="573616" y="1067181"/>
                  </a:lnTo>
                  <a:lnTo>
                    <a:pt x="534314" y="1068628"/>
                  </a:lnTo>
                  <a:close/>
                </a:path>
              </a:pathLst>
            </a:custGeom>
            <a:solidFill>
              <a:srgbClr val="000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hlinkClick r:id="rId5"/>
            </p:cNvPr>
            <p:cNvSpPr/>
            <p:nvPr/>
          </p:nvSpPr>
          <p:spPr>
            <a:xfrm>
              <a:off x="5955619" y="3270127"/>
              <a:ext cx="374650" cy="425450"/>
            </a:xfrm>
            <a:custGeom>
              <a:avLst/>
              <a:gdLst/>
              <a:ahLst/>
              <a:cxnLst/>
              <a:rect l="l" t="t" r="r" b="b"/>
              <a:pathLst>
                <a:path w="374650" h="425450">
                  <a:moveTo>
                    <a:pt x="245041" y="425077"/>
                  </a:moveTo>
                  <a:lnTo>
                    <a:pt x="195706" y="415752"/>
                  </a:lnTo>
                  <a:lnTo>
                    <a:pt x="149795" y="395100"/>
                  </a:lnTo>
                  <a:lnTo>
                    <a:pt x="106652" y="354767"/>
                  </a:lnTo>
                  <a:lnTo>
                    <a:pt x="76227" y="305284"/>
                  </a:lnTo>
                  <a:lnTo>
                    <a:pt x="68455" y="291468"/>
                  </a:lnTo>
                  <a:lnTo>
                    <a:pt x="64352" y="284597"/>
                  </a:lnTo>
                  <a:lnTo>
                    <a:pt x="29798" y="223457"/>
                  </a:lnTo>
                  <a:lnTo>
                    <a:pt x="2499" y="157619"/>
                  </a:lnTo>
                  <a:lnTo>
                    <a:pt x="0" y="127791"/>
                  </a:lnTo>
                  <a:lnTo>
                    <a:pt x="13225" y="102642"/>
                  </a:lnTo>
                  <a:lnTo>
                    <a:pt x="42386" y="79714"/>
                  </a:lnTo>
                  <a:lnTo>
                    <a:pt x="87692" y="56546"/>
                  </a:lnTo>
                  <a:lnTo>
                    <a:pt x="126367" y="35671"/>
                  </a:lnTo>
                  <a:lnTo>
                    <a:pt x="167389" y="13299"/>
                  </a:lnTo>
                  <a:lnTo>
                    <a:pt x="208689" y="0"/>
                  </a:lnTo>
                  <a:lnTo>
                    <a:pt x="248202" y="6345"/>
                  </a:lnTo>
                  <a:lnTo>
                    <a:pt x="272747" y="26849"/>
                  </a:lnTo>
                  <a:lnTo>
                    <a:pt x="292366" y="56209"/>
                  </a:lnTo>
                  <a:lnTo>
                    <a:pt x="307714" y="88601"/>
                  </a:lnTo>
                  <a:lnTo>
                    <a:pt x="319445" y="118197"/>
                  </a:lnTo>
                  <a:lnTo>
                    <a:pt x="334521" y="151415"/>
                  </a:lnTo>
                  <a:lnTo>
                    <a:pt x="352238" y="188253"/>
                  </a:lnTo>
                  <a:lnTo>
                    <a:pt x="367207" y="227395"/>
                  </a:lnTo>
                  <a:lnTo>
                    <a:pt x="374037" y="267520"/>
                  </a:lnTo>
                  <a:lnTo>
                    <a:pt x="369282" y="312086"/>
                  </a:lnTo>
                  <a:lnTo>
                    <a:pt x="353358" y="355386"/>
                  </a:lnTo>
                  <a:lnTo>
                    <a:pt x="326912" y="392157"/>
                  </a:lnTo>
                  <a:lnTo>
                    <a:pt x="290592" y="417141"/>
                  </a:lnTo>
                  <a:lnTo>
                    <a:pt x="245041" y="425077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hlinkClick r:id="rId5"/>
            </p:cNvPr>
            <p:cNvSpPr/>
            <p:nvPr/>
          </p:nvSpPr>
          <p:spPr>
            <a:xfrm>
              <a:off x="5847458" y="3012259"/>
              <a:ext cx="394970" cy="443865"/>
            </a:xfrm>
            <a:custGeom>
              <a:avLst/>
              <a:gdLst/>
              <a:ahLst/>
              <a:cxnLst/>
              <a:rect l="l" t="t" r="r" b="b"/>
              <a:pathLst>
                <a:path w="394970" h="443864">
                  <a:moveTo>
                    <a:pt x="120730" y="443344"/>
                  </a:moveTo>
                  <a:lnTo>
                    <a:pt x="119258" y="440966"/>
                  </a:lnTo>
                  <a:lnTo>
                    <a:pt x="117016" y="436671"/>
                  </a:lnTo>
                  <a:lnTo>
                    <a:pt x="114389" y="430879"/>
                  </a:lnTo>
                  <a:lnTo>
                    <a:pt x="110749" y="423267"/>
                  </a:lnTo>
                  <a:lnTo>
                    <a:pt x="89018" y="383193"/>
                  </a:lnTo>
                  <a:lnTo>
                    <a:pt x="74913" y="353886"/>
                  </a:lnTo>
                  <a:lnTo>
                    <a:pt x="62807" y="325875"/>
                  </a:lnTo>
                  <a:lnTo>
                    <a:pt x="52353" y="299445"/>
                  </a:lnTo>
                  <a:lnTo>
                    <a:pt x="37801" y="267142"/>
                  </a:lnTo>
                  <a:lnTo>
                    <a:pt x="20673" y="231323"/>
                  </a:lnTo>
                  <a:lnTo>
                    <a:pt x="6297" y="193247"/>
                  </a:lnTo>
                  <a:lnTo>
                    <a:pt x="0" y="154173"/>
                  </a:lnTo>
                  <a:lnTo>
                    <a:pt x="5241" y="110715"/>
                  </a:lnTo>
                  <a:lnTo>
                    <a:pt x="21539" y="68439"/>
                  </a:lnTo>
                  <a:lnTo>
                    <a:pt x="48190" y="32474"/>
                  </a:lnTo>
                  <a:lnTo>
                    <a:pt x="84492" y="7951"/>
                  </a:lnTo>
                  <a:lnTo>
                    <a:pt x="129742" y="0"/>
                  </a:lnTo>
                  <a:lnTo>
                    <a:pt x="153952" y="2786"/>
                  </a:lnTo>
                  <a:lnTo>
                    <a:pt x="202243" y="17683"/>
                  </a:lnTo>
                  <a:lnTo>
                    <a:pt x="247432" y="46703"/>
                  </a:lnTo>
                  <a:lnTo>
                    <a:pt x="281588" y="91275"/>
                  </a:lnTo>
                  <a:lnTo>
                    <a:pt x="303218" y="129377"/>
                  </a:lnTo>
                  <a:lnTo>
                    <a:pt x="307205" y="136055"/>
                  </a:lnTo>
                  <a:lnTo>
                    <a:pt x="341093" y="195220"/>
                  </a:lnTo>
                  <a:lnTo>
                    <a:pt x="372044" y="257372"/>
                  </a:lnTo>
                  <a:lnTo>
                    <a:pt x="378329" y="270952"/>
                  </a:lnTo>
                  <a:lnTo>
                    <a:pt x="383510" y="281622"/>
                  </a:lnTo>
                  <a:lnTo>
                    <a:pt x="387806" y="290106"/>
                  </a:lnTo>
                  <a:lnTo>
                    <a:pt x="391988" y="298185"/>
                  </a:lnTo>
                  <a:lnTo>
                    <a:pt x="392173" y="298645"/>
                  </a:lnTo>
                  <a:lnTo>
                    <a:pt x="393442" y="300848"/>
                  </a:lnTo>
                  <a:lnTo>
                    <a:pt x="394655" y="303155"/>
                  </a:lnTo>
                  <a:lnTo>
                    <a:pt x="394539" y="303443"/>
                  </a:lnTo>
                  <a:lnTo>
                    <a:pt x="387719" y="309878"/>
                  </a:lnTo>
                  <a:lnTo>
                    <a:pt x="373710" y="316720"/>
                  </a:lnTo>
                  <a:lnTo>
                    <a:pt x="354575" y="324585"/>
                  </a:lnTo>
                  <a:lnTo>
                    <a:pt x="332380" y="334093"/>
                  </a:lnTo>
                  <a:lnTo>
                    <a:pt x="252338" y="372816"/>
                  </a:lnTo>
                  <a:lnTo>
                    <a:pt x="194944" y="403663"/>
                  </a:lnTo>
                  <a:lnTo>
                    <a:pt x="156405" y="425742"/>
                  </a:lnTo>
                  <a:lnTo>
                    <a:pt x="132929" y="438161"/>
                  </a:lnTo>
                  <a:lnTo>
                    <a:pt x="120730" y="4433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628" y="3575673"/>
              <a:ext cx="142477" cy="91849"/>
            </a:xfrm>
            <a:prstGeom prst="rect">
              <a:avLst/>
            </a:prstGeom>
          </p:spPr>
        </p:pic>
        <p:sp>
          <p:nvSpPr>
            <p:cNvPr id="21" name="object 21">
              <a:hlinkClick r:id="rId5"/>
            </p:cNvPr>
            <p:cNvSpPr/>
            <p:nvPr/>
          </p:nvSpPr>
          <p:spPr>
            <a:xfrm>
              <a:off x="6238412" y="2958868"/>
              <a:ext cx="309880" cy="417195"/>
            </a:xfrm>
            <a:custGeom>
              <a:avLst/>
              <a:gdLst/>
              <a:ahLst/>
              <a:cxnLst/>
              <a:rect l="l" t="t" r="r" b="b"/>
              <a:pathLst>
                <a:path w="309879" h="417195">
                  <a:moveTo>
                    <a:pt x="93339" y="416746"/>
                  </a:moveTo>
                  <a:lnTo>
                    <a:pt x="50381" y="410584"/>
                  </a:lnTo>
                  <a:lnTo>
                    <a:pt x="17688" y="387561"/>
                  </a:lnTo>
                  <a:lnTo>
                    <a:pt x="4680" y="358384"/>
                  </a:lnTo>
                  <a:lnTo>
                    <a:pt x="0" y="323410"/>
                  </a:lnTo>
                  <a:lnTo>
                    <a:pt x="491" y="287587"/>
                  </a:lnTo>
                  <a:lnTo>
                    <a:pt x="3000" y="255859"/>
                  </a:lnTo>
                  <a:lnTo>
                    <a:pt x="4100" y="219413"/>
                  </a:lnTo>
                  <a:lnTo>
                    <a:pt x="4424" y="178557"/>
                  </a:lnTo>
                  <a:lnTo>
                    <a:pt x="8232" y="136838"/>
                  </a:lnTo>
                  <a:lnTo>
                    <a:pt x="19781" y="97803"/>
                  </a:lnTo>
                  <a:lnTo>
                    <a:pt x="43697" y="59859"/>
                  </a:lnTo>
                  <a:lnTo>
                    <a:pt x="77084" y="27949"/>
                  </a:lnTo>
                  <a:lnTo>
                    <a:pt x="117045" y="6516"/>
                  </a:lnTo>
                  <a:lnTo>
                    <a:pt x="160681" y="0"/>
                  </a:lnTo>
                  <a:lnTo>
                    <a:pt x="205091" y="12842"/>
                  </a:lnTo>
                  <a:lnTo>
                    <a:pt x="245294" y="42848"/>
                  </a:lnTo>
                  <a:lnTo>
                    <a:pt x="277428" y="81526"/>
                  </a:lnTo>
                  <a:lnTo>
                    <a:pt x="298401" y="136668"/>
                  </a:lnTo>
                  <a:lnTo>
                    <a:pt x="303917" y="194455"/>
                  </a:lnTo>
                  <a:lnTo>
                    <a:pt x="304806" y="210272"/>
                  </a:lnTo>
                  <a:lnTo>
                    <a:pt x="305467" y="218240"/>
                  </a:lnTo>
                  <a:lnTo>
                    <a:pt x="308109" y="253402"/>
                  </a:lnTo>
                  <a:lnTo>
                    <a:pt x="309554" y="288306"/>
                  </a:lnTo>
                  <a:lnTo>
                    <a:pt x="308851" y="323470"/>
                  </a:lnTo>
                  <a:lnTo>
                    <a:pt x="294151" y="387298"/>
                  </a:lnTo>
                  <a:lnTo>
                    <a:pt x="234889" y="411899"/>
                  </a:lnTo>
                  <a:lnTo>
                    <a:pt x="183984" y="412844"/>
                  </a:lnTo>
                  <a:lnTo>
                    <a:pt x="140046" y="414637"/>
                  </a:lnTo>
                  <a:lnTo>
                    <a:pt x="93339" y="416746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hlinkClick r:id="rId5"/>
            </p:cNvPr>
            <p:cNvSpPr/>
            <p:nvPr/>
          </p:nvSpPr>
          <p:spPr>
            <a:xfrm>
              <a:off x="6238588" y="3288145"/>
              <a:ext cx="310515" cy="407670"/>
            </a:xfrm>
            <a:custGeom>
              <a:avLst/>
              <a:gdLst/>
              <a:ahLst/>
              <a:cxnLst/>
              <a:rect l="l" t="t" r="r" b="b"/>
              <a:pathLst>
                <a:path w="310515" h="407670">
                  <a:moveTo>
                    <a:pt x="148751" y="407645"/>
                  </a:moveTo>
                  <a:lnTo>
                    <a:pt x="104603" y="394949"/>
                  </a:lnTo>
                  <a:lnTo>
                    <a:pt x="64675" y="365603"/>
                  </a:lnTo>
                  <a:lnTo>
                    <a:pt x="32792" y="327875"/>
                  </a:lnTo>
                  <a:lnTo>
                    <a:pt x="12043" y="274211"/>
                  </a:lnTo>
                  <a:lnTo>
                    <a:pt x="6672" y="218057"/>
                  </a:lnTo>
                  <a:lnTo>
                    <a:pt x="5818" y="202690"/>
                  </a:lnTo>
                  <a:lnTo>
                    <a:pt x="5179" y="194948"/>
                  </a:lnTo>
                  <a:lnTo>
                    <a:pt x="2629" y="160819"/>
                  </a:lnTo>
                  <a:lnTo>
                    <a:pt x="820" y="126949"/>
                  </a:lnTo>
                  <a:lnTo>
                    <a:pt x="0" y="92729"/>
                  </a:lnTo>
                  <a:lnTo>
                    <a:pt x="416" y="57555"/>
                  </a:lnTo>
                  <a:lnTo>
                    <a:pt x="754" y="42603"/>
                  </a:lnTo>
                  <a:lnTo>
                    <a:pt x="805" y="30747"/>
                  </a:lnTo>
                  <a:lnTo>
                    <a:pt x="686" y="21242"/>
                  </a:lnTo>
                  <a:lnTo>
                    <a:pt x="487" y="12152"/>
                  </a:lnTo>
                  <a:lnTo>
                    <a:pt x="526" y="11657"/>
                  </a:lnTo>
                  <a:lnTo>
                    <a:pt x="356" y="9118"/>
                  </a:lnTo>
                  <a:lnTo>
                    <a:pt x="285" y="6515"/>
                  </a:lnTo>
                  <a:lnTo>
                    <a:pt x="514" y="6307"/>
                  </a:lnTo>
                  <a:lnTo>
                    <a:pt x="9477" y="3517"/>
                  </a:lnTo>
                  <a:lnTo>
                    <a:pt x="25076" y="3514"/>
                  </a:lnTo>
                  <a:lnTo>
                    <a:pt x="45730" y="4838"/>
                  </a:lnTo>
                  <a:lnTo>
                    <a:pt x="69857" y="6028"/>
                  </a:lnTo>
                  <a:lnTo>
                    <a:pt x="158819" y="6340"/>
                  </a:lnTo>
                  <a:lnTo>
                    <a:pt x="223967" y="3797"/>
                  </a:lnTo>
                  <a:lnTo>
                    <a:pt x="268315" y="862"/>
                  </a:lnTo>
                  <a:lnTo>
                    <a:pt x="294875" y="0"/>
                  </a:lnTo>
                  <a:lnTo>
                    <a:pt x="308118" y="693"/>
                  </a:lnTo>
                  <a:lnTo>
                    <a:pt x="308389" y="3472"/>
                  </a:lnTo>
                  <a:lnTo>
                    <a:pt x="308509" y="8313"/>
                  </a:lnTo>
                  <a:lnTo>
                    <a:pt x="308315" y="14667"/>
                  </a:lnTo>
                  <a:lnTo>
                    <a:pt x="308230" y="23100"/>
                  </a:lnTo>
                  <a:lnTo>
                    <a:pt x="310085" y="68620"/>
                  </a:lnTo>
                  <a:lnTo>
                    <a:pt x="309836" y="101129"/>
                  </a:lnTo>
                  <a:lnTo>
                    <a:pt x="308363" y="131596"/>
                  </a:lnTo>
                  <a:lnTo>
                    <a:pt x="306102" y="159917"/>
                  </a:lnTo>
                  <a:lnTo>
                    <a:pt x="304935" y="195312"/>
                  </a:lnTo>
                  <a:lnTo>
                    <a:pt x="304530" y="234994"/>
                  </a:lnTo>
                  <a:lnTo>
                    <a:pt x="300659" y="275497"/>
                  </a:lnTo>
                  <a:lnTo>
                    <a:pt x="289092" y="313353"/>
                  </a:lnTo>
                  <a:lnTo>
                    <a:pt x="265230" y="350089"/>
                  </a:lnTo>
                  <a:lnTo>
                    <a:pt x="231957" y="380915"/>
                  </a:lnTo>
                  <a:lnTo>
                    <a:pt x="192167" y="401534"/>
                  </a:lnTo>
                  <a:lnTo>
                    <a:pt x="148751" y="40764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hlinkClick r:id="rId5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6867" y="2998292"/>
              <a:ext cx="109644" cy="1249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5672" y="1013509"/>
              <a:ext cx="1030914" cy="10309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0874" y="5134622"/>
              <a:ext cx="229451" cy="2294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43376" y="5263060"/>
              <a:ext cx="343535" cy="454659"/>
            </a:xfrm>
            <a:custGeom>
              <a:avLst/>
              <a:gdLst/>
              <a:ahLst/>
              <a:cxnLst/>
              <a:rect l="l" t="t" r="r" b="b"/>
              <a:pathLst>
                <a:path w="343535" h="454660">
                  <a:moveTo>
                    <a:pt x="287758" y="454382"/>
                  </a:moveTo>
                  <a:lnTo>
                    <a:pt x="121140" y="454382"/>
                  </a:lnTo>
                  <a:lnTo>
                    <a:pt x="120389" y="452376"/>
                  </a:lnTo>
                  <a:lnTo>
                    <a:pt x="111358" y="429795"/>
                  </a:lnTo>
                  <a:lnTo>
                    <a:pt x="95332" y="394244"/>
                  </a:lnTo>
                  <a:lnTo>
                    <a:pt x="71844" y="348386"/>
                  </a:lnTo>
                  <a:lnTo>
                    <a:pt x="40422" y="294883"/>
                  </a:lnTo>
                  <a:lnTo>
                    <a:pt x="597" y="236399"/>
                  </a:lnTo>
                  <a:lnTo>
                    <a:pt x="0" y="235586"/>
                  </a:lnTo>
                  <a:lnTo>
                    <a:pt x="0" y="201946"/>
                  </a:lnTo>
                  <a:lnTo>
                    <a:pt x="25196" y="201822"/>
                  </a:lnTo>
                  <a:lnTo>
                    <a:pt x="25608" y="201936"/>
                  </a:lnTo>
                  <a:lnTo>
                    <a:pt x="34284" y="206866"/>
                  </a:lnTo>
                  <a:lnTo>
                    <a:pt x="46749" y="216646"/>
                  </a:lnTo>
                  <a:lnTo>
                    <a:pt x="60485" y="228692"/>
                  </a:lnTo>
                  <a:lnTo>
                    <a:pt x="72973" y="240416"/>
                  </a:lnTo>
                  <a:lnTo>
                    <a:pt x="73908" y="241324"/>
                  </a:lnTo>
                  <a:lnTo>
                    <a:pt x="73908" y="247756"/>
                  </a:lnTo>
                  <a:lnTo>
                    <a:pt x="90184" y="247756"/>
                  </a:lnTo>
                  <a:lnTo>
                    <a:pt x="90184" y="0"/>
                  </a:lnTo>
                  <a:lnTo>
                    <a:pt x="141291" y="999"/>
                  </a:lnTo>
                  <a:lnTo>
                    <a:pt x="141291" y="202452"/>
                  </a:lnTo>
                  <a:lnTo>
                    <a:pt x="157560" y="202452"/>
                  </a:lnTo>
                  <a:lnTo>
                    <a:pt x="157560" y="112893"/>
                  </a:lnTo>
                  <a:lnTo>
                    <a:pt x="199916" y="112893"/>
                  </a:lnTo>
                  <a:lnTo>
                    <a:pt x="209012" y="121162"/>
                  </a:lnTo>
                  <a:lnTo>
                    <a:pt x="209012" y="202450"/>
                  </a:lnTo>
                  <a:lnTo>
                    <a:pt x="225284" y="202450"/>
                  </a:lnTo>
                  <a:lnTo>
                    <a:pt x="225284" y="135806"/>
                  </a:lnTo>
                  <a:lnTo>
                    <a:pt x="267390" y="135806"/>
                  </a:lnTo>
                  <a:lnTo>
                    <a:pt x="276394" y="139493"/>
                  </a:lnTo>
                  <a:lnTo>
                    <a:pt x="276394" y="224976"/>
                  </a:lnTo>
                  <a:lnTo>
                    <a:pt x="292666" y="224976"/>
                  </a:lnTo>
                  <a:lnTo>
                    <a:pt x="292666" y="157500"/>
                  </a:lnTo>
                  <a:lnTo>
                    <a:pt x="295759" y="157500"/>
                  </a:lnTo>
                  <a:lnTo>
                    <a:pt x="310237" y="162607"/>
                  </a:lnTo>
                  <a:lnTo>
                    <a:pt x="325711" y="175121"/>
                  </a:lnTo>
                  <a:lnTo>
                    <a:pt x="338039" y="190833"/>
                  </a:lnTo>
                  <a:lnTo>
                    <a:pt x="343073" y="205536"/>
                  </a:lnTo>
                  <a:lnTo>
                    <a:pt x="343073" y="292313"/>
                  </a:lnTo>
                  <a:lnTo>
                    <a:pt x="332148" y="320352"/>
                  </a:lnTo>
                  <a:lnTo>
                    <a:pt x="315565" y="364755"/>
                  </a:lnTo>
                  <a:lnTo>
                    <a:pt x="298975" y="412968"/>
                  </a:lnTo>
                  <a:lnTo>
                    <a:pt x="288245" y="451888"/>
                  </a:lnTo>
                  <a:lnTo>
                    <a:pt x="287758" y="45438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4008" y="5243820"/>
              <a:ext cx="382270" cy="493395"/>
            </a:xfrm>
            <a:custGeom>
              <a:avLst/>
              <a:gdLst/>
              <a:ahLst/>
              <a:cxnLst/>
              <a:rect l="l" t="t" r="r" b="b"/>
              <a:pathLst>
                <a:path w="382269" h="493395">
                  <a:moveTo>
                    <a:pt x="112640" y="231065"/>
                  </a:moveTo>
                  <a:lnTo>
                    <a:pt x="90186" y="231065"/>
                  </a:lnTo>
                  <a:lnTo>
                    <a:pt x="90275" y="23262"/>
                  </a:lnTo>
                  <a:lnTo>
                    <a:pt x="91677" y="15069"/>
                  </a:lnTo>
                  <a:lnTo>
                    <a:pt x="95965" y="7448"/>
                  </a:lnTo>
                  <a:lnTo>
                    <a:pt x="102979" y="2050"/>
                  </a:lnTo>
                  <a:lnTo>
                    <a:pt x="112647" y="0"/>
                  </a:lnTo>
                  <a:lnTo>
                    <a:pt x="157215" y="0"/>
                  </a:lnTo>
                  <a:lnTo>
                    <a:pt x="166625" y="1648"/>
                  </a:lnTo>
                  <a:lnTo>
                    <a:pt x="173814" y="6335"/>
                  </a:lnTo>
                  <a:lnTo>
                    <a:pt x="178405" y="13670"/>
                  </a:lnTo>
                  <a:lnTo>
                    <a:pt x="179873" y="22392"/>
                  </a:lnTo>
                  <a:lnTo>
                    <a:pt x="112640" y="22392"/>
                  </a:lnTo>
                  <a:lnTo>
                    <a:pt x="112640" y="231065"/>
                  </a:lnTo>
                  <a:close/>
                </a:path>
                <a:path w="382269" h="493395">
                  <a:moveTo>
                    <a:pt x="180025" y="224780"/>
                  </a:moveTo>
                  <a:lnTo>
                    <a:pt x="157563" y="224780"/>
                  </a:lnTo>
                  <a:lnTo>
                    <a:pt x="157563" y="23262"/>
                  </a:lnTo>
                  <a:lnTo>
                    <a:pt x="112640" y="22392"/>
                  </a:lnTo>
                  <a:lnTo>
                    <a:pt x="179873" y="22392"/>
                  </a:lnTo>
                  <a:lnTo>
                    <a:pt x="180020" y="23262"/>
                  </a:lnTo>
                  <a:lnTo>
                    <a:pt x="180020" y="112830"/>
                  </a:lnTo>
                  <a:lnTo>
                    <a:pt x="213712" y="112830"/>
                  </a:lnTo>
                  <a:lnTo>
                    <a:pt x="223260" y="114663"/>
                  </a:lnTo>
                  <a:lnTo>
                    <a:pt x="232207" y="119627"/>
                  </a:lnTo>
                  <a:lnTo>
                    <a:pt x="239768" y="126921"/>
                  </a:lnTo>
                  <a:lnTo>
                    <a:pt x="244839" y="135222"/>
                  </a:lnTo>
                  <a:lnTo>
                    <a:pt x="180025" y="135222"/>
                  </a:lnTo>
                  <a:lnTo>
                    <a:pt x="180025" y="224780"/>
                  </a:lnTo>
                  <a:close/>
                </a:path>
                <a:path w="382269" h="493395">
                  <a:moveTo>
                    <a:pt x="247750" y="224780"/>
                  </a:moveTo>
                  <a:lnTo>
                    <a:pt x="225293" y="224780"/>
                  </a:lnTo>
                  <a:lnTo>
                    <a:pt x="225293" y="142213"/>
                  </a:lnTo>
                  <a:lnTo>
                    <a:pt x="217712" y="135222"/>
                  </a:lnTo>
                  <a:lnTo>
                    <a:pt x="244839" y="135222"/>
                  </a:lnTo>
                  <a:lnTo>
                    <a:pt x="245158" y="135744"/>
                  </a:lnTo>
                  <a:lnTo>
                    <a:pt x="281083" y="135744"/>
                  </a:lnTo>
                  <a:lnTo>
                    <a:pt x="291038" y="137205"/>
                  </a:lnTo>
                  <a:lnTo>
                    <a:pt x="300234" y="141447"/>
                  </a:lnTo>
                  <a:lnTo>
                    <a:pt x="307845" y="148261"/>
                  </a:lnTo>
                  <a:lnTo>
                    <a:pt x="313045" y="157434"/>
                  </a:lnTo>
                  <a:lnTo>
                    <a:pt x="315127" y="157434"/>
                  </a:lnTo>
                  <a:lnTo>
                    <a:pt x="317454" y="158136"/>
                  </a:lnTo>
                  <a:lnTo>
                    <a:pt x="247750" y="158136"/>
                  </a:lnTo>
                  <a:lnTo>
                    <a:pt x="247750" y="224780"/>
                  </a:lnTo>
                  <a:close/>
                </a:path>
                <a:path w="382269" h="493395">
                  <a:moveTo>
                    <a:pt x="315133" y="247310"/>
                  </a:moveTo>
                  <a:lnTo>
                    <a:pt x="292675" y="247310"/>
                  </a:lnTo>
                  <a:lnTo>
                    <a:pt x="292675" y="160016"/>
                  </a:lnTo>
                  <a:lnTo>
                    <a:pt x="284313" y="158136"/>
                  </a:lnTo>
                  <a:lnTo>
                    <a:pt x="317454" y="158136"/>
                  </a:lnTo>
                  <a:lnTo>
                    <a:pt x="337113" y="164064"/>
                  </a:lnTo>
                  <a:lnTo>
                    <a:pt x="357586" y="179831"/>
                  </a:lnTo>
                  <a:lnTo>
                    <a:pt x="315133" y="179831"/>
                  </a:lnTo>
                  <a:lnTo>
                    <a:pt x="315133" y="247310"/>
                  </a:lnTo>
                  <a:close/>
                </a:path>
                <a:path w="382269" h="493395">
                  <a:moveTo>
                    <a:pt x="328085" y="470533"/>
                  </a:moveTo>
                  <a:lnTo>
                    <a:pt x="304580" y="470533"/>
                  </a:lnTo>
                  <a:lnTo>
                    <a:pt x="315370" y="431339"/>
                  </a:lnTo>
                  <a:lnTo>
                    <a:pt x="332010" y="382955"/>
                  </a:lnTo>
                  <a:lnTo>
                    <a:pt x="348626" y="338465"/>
                  </a:lnTo>
                  <a:lnTo>
                    <a:pt x="359342" y="310951"/>
                  </a:lnTo>
                  <a:lnTo>
                    <a:pt x="359341" y="224780"/>
                  </a:lnTo>
                  <a:lnTo>
                    <a:pt x="328488" y="184670"/>
                  </a:lnTo>
                  <a:lnTo>
                    <a:pt x="315133" y="179831"/>
                  </a:lnTo>
                  <a:lnTo>
                    <a:pt x="357586" y="179831"/>
                  </a:lnTo>
                  <a:lnTo>
                    <a:pt x="358749" y="180727"/>
                  </a:lnTo>
                  <a:lnTo>
                    <a:pt x="375244" y="202581"/>
                  </a:lnTo>
                  <a:lnTo>
                    <a:pt x="381804" y="224780"/>
                  </a:lnTo>
                  <a:lnTo>
                    <a:pt x="381064" y="310951"/>
                  </a:lnTo>
                  <a:lnTo>
                    <a:pt x="381010" y="317259"/>
                  </a:lnTo>
                  <a:lnTo>
                    <a:pt x="363327" y="363021"/>
                  </a:lnTo>
                  <a:lnTo>
                    <a:pt x="345302" y="412683"/>
                  </a:lnTo>
                  <a:lnTo>
                    <a:pt x="331291" y="455754"/>
                  </a:lnTo>
                  <a:lnTo>
                    <a:pt x="328085" y="470533"/>
                  </a:lnTo>
                  <a:close/>
                </a:path>
                <a:path w="382269" h="493395">
                  <a:moveTo>
                    <a:pt x="325652" y="492922"/>
                  </a:moveTo>
                  <a:lnTo>
                    <a:pt x="126698" y="492922"/>
                  </a:lnTo>
                  <a:lnTo>
                    <a:pt x="124115" y="485329"/>
                  </a:lnTo>
                  <a:lnTo>
                    <a:pt x="119480" y="472952"/>
                  </a:lnTo>
                  <a:lnTo>
                    <a:pt x="81818" y="391345"/>
                  </a:lnTo>
                  <a:lnTo>
                    <a:pt x="47560" y="331173"/>
                  </a:lnTo>
                  <a:lnTo>
                    <a:pt x="2197" y="264128"/>
                  </a:lnTo>
                  <a:lnTo>
                    <a:pt x="0" y="261159"/>
                  </a:lnTo>
                  <a:lnTo>
                    <a:pt x="0" y="216904"/>
                  </a:lnTo>
                  <a:lnTo>
                    <a:pt x="1997" y="211088"/>
                  </a:lnTo>
                  <a:lnTo>
                    <a:pt x="11555" y="201730"/>
                  </a:lnTo>
                  <a:lnTo>
                    <a:pt x="44759" y="201730"/>
                  </a:lnTo>
                  <a:lnTo>
                    <a:pt x="52833" y="203703"/>
                  </a:lnTo>
                  <a:lnTo>
                    <a:pt x="62868" y="209220"/>
                  </a:lnTo>
                  <a:lnTo>
                    <a:pt x="75331" y="218356"/>
                  </a:lnTo>
                  <a:lnTo>
                    <a:pt x="82090" y="224138"/>
                  </a:lnTo>
                  <a:lnTo>
                    <a:pt x="22454" y="224138"/>
                  </a:lnTo>
                  <a:lnTo>
                    <a:pt x="22454" y="253810"/>
                  </a:lnTo>
                  <a:lnTo>
                    <a:pt x="62281" y="312269"/>
                  </a:lnTo>
                  <a:lnTo>
                    <a:pt x="93728" y="365759"/>
                  </a:lnTo>
                  <a:lnTo>
                    <a:pt x="117282" y="411693"/>
                  </a:lnTo>
                  <a:lnTo>
                    <a:pt x="133428" y="447480"/>
                  </a:lnTo>
                  <a:lnTo>
                    <a:pt x="142650" y="470533"/>
                  </a:lnTo>
                  <a:lnTo>
                    <a:pt x="328085" y="470533"/>
                  </a:lnTo>
                  <a:lnTo>
                    <a:pt x="325652" y="481743"/>
                  </a:lnTo>
                  <a:lnTo>
                    <a:pt x="325652" y="492922"/>
                  </a:lnTo>
                  <a:close/>
                </a:path>
                <a:path w="382269" h="493395">
                  <a:moveTo>
                    <a:pt x="112640" y="270070"/>
                  </a:moveTo>
                  <a:lnTo>
                    <a:pt x="90179" y="270070"/>
                  </a:lnTo>
                  <a:lnTo>
                    <a:pt x="90179" y="261846"/>
                  </a:lnTo>
                  <a:lnTo>
                    <a:pt x="76288" y="248849"/>
                  </a:lnTo>
                  <a:lnTo>
                    <a:pt x="62770" y="237108"/>
                  </a:lnTo>
                  <a:lnTo>
                    <a:pt x="51448" y="228309"/>
                  </a:lnTo>
                  <a:lnTo>
                    <a:pt x="44144" y="224138"/>
                  </a:lnTo>
                  <a:lnTo>
                    <a:pt x="82090" y="224138"/>
                  </a:lnTo>
                  <a:lnTo>
                    <a:pt x="90186" y="231065"/>
                  </a:lnTo>
                  <a:lnTo>
                    <a:pt x="112640" y="231065"/>
                  </a:lnTo>
                  <a:lnTo>
                    <a:pt x="112640" y="2700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5063" y="4828349"/>
              <a:ext cx="3495675" cy="1068705"/>
            </a:xfrm>
            <a:custGeom>
              <a:avLst/>
              <a:gdLst/>
              <a:ahLst/>
              <a:cxnLst/>
              <a:rect l="l" t="t" r="r" b="b"/>
              <a:pathLst>
                <a:path w="3495675" h="1068704">
                  <a:moveTo>
                    <a:pt x="1068628" y="534314"/>
                  </a:moveTo>
                  <a:lnTo>
                    <a:pt x="1067181" y="495007"/>
                  </a:lnTo>
                  <a:lnTo>
                    <a:pt x="1062850" y="455917"/>
                  </a:lnTo>
                  <a:lnTo>
                    <a:pt x="1055649" y="417245"/>
                  </a:lnTo>
                  <a:lnTo>
                    <a:pt x="1045616" y="379209"/>
                  </a:lnTo>
                  <a:lnTo>
                    <a:pt x="1032827" y="342023"/>
                  </a:lnTo>
                  <a:lnTo>
                    <a:pt x="1017333" y="305866"/>
                  </a:lnTo>
                  <a:lnTo>
                    <a:pt x="999210" y="270941"/>
                  </a:lnTo>
                  <a:lnTo>
                    <a:pt x="978573" y="237464"/>
                  </a:lnTo>
                  <a:lnTo>
                    <a:pt x="955535" y="205587"/>
                  </a:lnTo>
                  <a:lnTo>
                    <a:pt x="930211" y="175488"/>
                  </a:lnTo>
                  <a:lnTo>
                    <a:pt x="902741" y="147332"/>
                  </a:lnTo>
                  <a:lnTo>
                    <a:pt x="873277" y="121285"/>
                  </a:lnTo>
                  <a:lnTo>
                    <a:pt x="841984" y="97472"/>
                  </a:lnTo>
                  <a:lnTo>
                    <a:pt x="809002" y="76022"/>
                  </a:lnTo>
                  <a:lnTo>
                    <a:pt x="774547" y="57048"/>
                  </a:lnTo>
                  <a:lnTo>
                    <a:pt x="738784" y="40678"/>
                  </a:lnTo>
                  <a:lnTo>
                    <a:pt x="701916" y="26974"/>
                  </a:lnTo>
                  <a:lnTo>
                    <a:pt x="664146" y="16014"/>
                  </a:lnTo>
                  <a:lnTo>
                    <a:pt x="625652" y="7861"/>
                  </a:lnTo>
                  <a:lnTo>
                    <a:pt x="586689" y="2578"/>
                  </a:lnTo>
                  <a:lnTo>
                    <a:pt x="547433" y="165"/>
                  </a:lnTo>
                  <a:lnTo>
                    <a:pt x="534314" y="0"/>
                  </a:lnTo>
                  <a:lnTo>
                    <a:pt x="521195" y="165"/>
                  </a:lnTo>
                  <a:lnTo>
                    <a:pt x="481939" y="2578"/>
                  </a:lnTo>
                  <a:lnTo>
                    <a:pt x="442963" y="7861"/>
                  </a:lnTo>
                  <a:lnTo>
                    <a:pt x="404482" y="16014"/>
                  </a:lnTo>
                  <a:lnTo>
                    <a:pt x="366699" y="26974"/>
                  </a:lnTo>
                  <a:lnTo>
                    <a:pt x="329844" y="40678"/>
                  </a:lnTo>
                  <a:lnTo>
                    <a:pt x="294081" y="57048"/>
                  </a:lnTo>
                  <a:lnTo>
                    <a:pt x="259626" y="76022"/>
                  </a:lnTo>
                  <a:lnTo>
                    <a:pt x="226644" y="97472"/>
                  </a:lnTo>
                  <a:lnTo>
                    <a:pt x="195351" y="121285"/>
                  </a:lnTo>
                  <a:lnTo>
                    <a:pt x="165887" y="147332"/>
                  </a:lnTo>
                  <a:lnTo>
                    <a:pt x="138417" y="175488"/>
                  </a:lnTo>
                  <a:lnTo>
                    <a:pt x="113080" y="205587"/>
                  </a:lnTo>
                  <a:lnTo>
                    <a:pt x="90043" y="237464"/>
                  </a:lnTo>
                  <a:lnTo>
                    <a:pt x="69418" y="270941"/>
                  </a:lnTo>
                  <a:lnTo>
                    <a:pt x="51295" y="305866"/>
                  </a:lnTo>
                  <a:lnTo>
                    <a:pt x="35801" y="342023"/>
                  </a:lnTo>
                  <a:lnTo>
                    <a:pt x="23012" y="379209"/>
                  </a:lnTo>
                  <a:lnTo>
                    <a:pt x="12979" y="417245"/>
                  </a:lnTo>
                  <a:lnTo>
                    <a:pt x="5778" y="455917"/>
                  </a:lnTo>
                  <a:lnTo>
                    <a:pt x="1447" y="495007"/>
                  </a:lnTo>
                  <a:lnTo>
                    <a:pt x="0" y="534314"/>
                  </a:lnTo>
                  <a:lnTo>
                    <a:pt x="165" y="547433"/>
                  </a:lnTo>
                  <a:lnTo>
                    <a:pt x="2565" y="586689"/>
                  </a:lnTo>
                  <a:lnTo>
                    <a:pt x="7861" y="625652"/>
                  </a:lnTo>
                  <a:lnTo>
                    <a:pt x="16014" y="664146"/>
                  </a:lnTo>
                  <a:lnTo>
                    <a:pt x="26962" y="701916"/>
                  </a:lnTo>
                  <a:lnTo>
                    <a:pt x="40665" y="738784"/>
                  </a:lnTo>
                  <a:lnTo>
                    <a:pt x="57048" y="774547"/>
                  </a:lnTo>
                  <a:lnTo>
                    <a:pt x="76022" y="809002"/>
                  </a:lnTo>
                  <a:lnTo>
                    <a:pt x="97472" y="841984"/>
                  </a:lnTo>
                  <a:lnTo>
                    <a:pt x="121285" y="873277"/>
                  </a:lnTo>
                  <a:lnTo>
                    <a:pt x="147332" y="902741"/>
                  </a:lnTo>
                  <a:lnTo>
                    <a:pt x="175488" y="930211"/>
                  </a:lnTo>
                  <a:lnTo>
                    <a:pt x="205587" y="955535"/>
                  </a:lnTo>
                  <a:lnTo>
                    <a:pt x="237464" y="978585"/>
                  </a:lnTo>
                  <a:lnTo>
                    <a:pt x="270941" y="999210"/>
                  </a:lnTo>
                  <a:lnTo>
                    <a:pt x="305866" y="1017333"/>
                  </a:lnTo>
                  <a:lnTo>
                    <a:pt x="342023" y="1032827"/>
                  </a:lnTo>
                  <a:lnTo>
                    <a:pt x="379209" y="1045616"/>
                  </a:lnTo>
                  <a:lnTo>
                    <a:pt x="417245" y="1055649"/>
                  </a:lnTo>
                  <a:lnTo>
                    <a:pt x="455917" y="1062850"/>
                  </a:lnTo>
                  <a:lnTo>
                    <a:pt x="495007" y="1067181"/>
                  </a:lnTo>
                  <a:lnTo>
                    <a:pt x="534314" y="1068628"/>
                  </a:lnTo>
                  <a:lnTo>
                    <a:pt x="547433" y="1068463"/>
                  </a:lnTo>
                  <a:lnTo>
                    <a:pt x="586689" y="1066050"/>
                  </a:lnTo>
                  <a:lnTo>
                    <a:pt x="625652" y="1060767"/>
                  </a:lnTo>
                  <a:lnTo>
                    <a:pt x="664146" y="1052614"/>
                  </a:lnTo>
                  <a:lnTo>
                    <a:pt x="701916" y="1041654"/>
                  </a:lnTo>
                  <a:lnTo>
                    <a:pt x="738784" y="1027950"/>
                  </a:lnTo>
                  <a:lnTo>
                    <a:pt x="774547" y="1011580"/>
                  </a:lnTo>
                  <a:lnTo>
                    <a:pt x="809002" y="992606"/>
                  </a:lnTo>
                  <a:lnTo>
                    <a:pt x="841984" y="971156"/>
                  </a:lnTo>
                  <a:lnTo>
                    <a:pt x="873277" y="947343"/>
                  </a:lnTo>
                  <a:lnTo>
                    <a:pt x="902741" y="921296"/>
                  </a:lnTo>
                  <a:lnTo>
                    <a:pt x="930211" y="893140"/>
                  </a:lnTo>
                  <a:lnTo>
                    <a:pt x="955535" y="863041"/>
                  </a:lnTo>
                  <a:lnTo>
                    <a:pt x="978573" y="831164"/>
                  </a:lnTo>
                  <a:lnTo>
                    <a:pt x="999210" y="797674"/>
                  </a:lnTo>
                  <a:lnTo>
                    <a:pt x="1017333" y="762762"/>
                  </a:lnTo>
                  <a:lnTo>
                    <a:pt x="1032827" y="726605"/>
                  </a:lnTo>
                  <a:lnTo>
                    <a:pt x="1045616" y="689419"/>
                  </a:lnTo>
                  <a:lnTo>
                    <a:pt x="1055649" y="651383"/>
                  </a:lnTo>
                  <a:lnTo>
                    <a:pt x="1062850" y="612711"/>
                  </a:lnTo>
                  <a:lnTo>
                    <a:pt x="1067181" y="573620"/>
                  </a:lnTo>
                  <a:lnTo>
                    <a:pt x="1068628" y="534314"/>
                  </a:lnTo>
                  <a:close/>
                </a:path>
                <a:path w="3495675" h="1068704">
                  <a:moveTo>
                    <a:pt x="3495383" y="534314"/>
                  </a:moveTo>
                  <a:lnTo>
                    <a:pt x="3493935" y="495007"/>
                  </a:lnTo>
                  <a:lnTo>
                    <a:pt x="3489591" y="455917"/>
                  </a:lnTo>
                  <a:lnTo>
                    <a:pt x="3482390" y="417245"/>
                  </a:lnTo>
                  <a:lnTo>
                    <a:pt x="3472370" y="379209"/>
                  </a:lnTo>
                  <a:lnTo>
                    <a:pt x="3459581" y="342023"/>
                  </a:lnTo>
                  <a:lnTo>
                    <a:pt x="3444075" y="305866"/>
                  </a:lnTo>
                  <a:lnTo>
                    <a:pt x="3425964" y="270941"/>
                  </a:lnTo>
                  <a:lnTo>
                    <a:pt x="3405327" y="237464"/>
                  </a:lnTo>
                  <a:lnTo>
                    <a:pt x="3382289" y="205587"/>
                  </a:lnTo>
                  <a:lnTo>
                    <a:pt x="3356965" y="175488"/>
                  </a:lnTo>
                  <a:lnTo>
                    <a:pt x="3329495" y="147332"/>
                  </a:lnTo>
                  <a:lnTo>
                    <a:pt x="3300031" y="121285"/>
                  </a:lnTo>
                  <a:lnTo>
                    <a:pt x="3268726" y="97472"/>
                  </a:lnTo>
                  <a:lnTo>
                    <a:pt x="3235756" y="76022"/>
                  </a:lnTo>
                  <a:lnTo>
                    <a:pt x="3201289" y="57048"/>
                  </a:lnTo>
                  <a:lnTo>
                    <a:pt x="3165538" y="40678"/>
                  </a:lnTo>
                  <a:lnTo>
                    <a:pt x="3128670" y="26974"/>
                  </a:lnTo>
                  <a:lnTo>
                    <a:pt x="3090888" y="16014"/>
                  </a:lnTo>
                  <a:lnTo>
                    <a:pt x="3052407" y="7861"/>
                  </a:lnTo>
                  <a:lnTo>
                    <a:pt x="3013430" y="2578"/>
                  </a:lnTo>
                  <a:lnTo>
                    <a:pt x="2974187" y="165"/>
                  </a:lnTo>
                  <a:lnTo>
                    <a:pt x="2961068" y="0"/>
                  </a:lnTo>
                  <a:lnTo>
                    <a:pt x="2947949" y="165"/>
                  </a:lnTo>
                  <a:lnTo>
                    <a:pt x="2908693" y="2578"/>
                  </a:lnTo>
                  <a:lnTo>
                    <a:pt x="2869717" y="7861"/>
                  </a:lnTo>
                  <a:lnTo>
                    <a:pt x="2831236" y="16014"/>
                  </a:lnTo>
                  <a:lnTo>
                    <a:pt x="2793454" y="26974"/>
                  </a:lnTo>
                  <a:lnTo>
                    <a:pt x="2756585" y="40678"/>
                  </a:lnTo>
                  <a:lnTo>
                    <a:pt x="2720835" y="57048"/>
                  </a:lnTo>
                  <a:lnTo>
                    <a:pt x="2686367" y="76022"/>
                  </a:lnTo>
                  <a:lnTo>
                    <a:pt x="2653398" y="97472"/>
                  </a:lnTo>
                  <a:lnTo>
                    <a:pt x="2622105" y="121285"/>
                  </a:lnTo>
                  <a:lnTo>
                    <a:pt x="2592641" y="147332"/>
                  </a:lnTo>
                  <a:lnTo>
                    <a:pt x="2565158" y="175488"/>
                  </a:lnTo>
                  <a:lnTo>
                    <a:pt x="2539835" y="205587"/>
                  </a:lnTo>
                  <a:lnTo>
                    <a:pt x="2516797" y="237464"/>
                  </a:lnTo>
                  <a:lnTo>
                    <a:pt x="2496172" y="270941"/>
                  </a:lnTo>
                  <a:lnTo>
                    <a:pt x="2478049" y="305866"/>
                  </a:lnTo>
                  <a:lnTo>
                    <a:pt x="2462555" y="342023"/>
                  </a:lnTo>
                  <a:lnTo>
                    <a:pt x="2449753" y="379209"/>
                  </a:lnTo>
                  <a:lnTo>
                    <a:pt x="2439733" y="417245"/>
                  </a:lnTo>
                  <a:lnTo>
                    <a:pt x="2432532" y="455917"/>
                  </a:lnTo>
                  <a:lnTo>
                    <a:pt x="2428202" y="495007"/>
                  </a:lnTo>
                  <a:lnTo>
                    <a:pt x="2426754" y="534314"/>
                  </a:lnTo>
                  <a:lnTo>
                    <a:pt x="2426906" y="547433"/>
                  </a:lnTo>
                  <a:lnTo>
                    <a:pt x="2429319" y="586689"/>
                  </a:lnTo>
                  <a:lnTo>
                    <a:pt x="2434615" y="625652"/>
                  </a:lnTo>
                  <a:lnTo>
                    <a:pt x="2442768" y="664146"/>
                  </a:lnTo>
                  <a:lnTo>
                    <a:pt x="2453716" y="701916"/>
                  </a:lnTo>
                  <a:lnTo>
                    <a:pt x="2467419" y="738784"/>
                  </a:lnTo>
                  <a:lnTo>
                    <a:pt x="2483802" y="774547"/>
                  </a:lnTo>
                  <a:lnTo>
                    <a:pt x="2502763" y="809002"/>
                  </a:lnTo>
                  <a:lnTo>
                    <a:pt x="2524214" y="841984"/>
                  </a:lnTo>
                  <a:lnTo>
                    <a:pt x="2548039" y="873277"/>
                  </a:lnTo>
                  <a:lnTo>
                    <a:pt x="2574086" y="902741"/>
                  </a:lnTo>
                  <a:lnTo>
                    <a:pt x="2602242" y="930211"/>
                  </a:lnTo>
                  <a:lnTo>
                    <a:pt x="2632341" y="955535"/>
                  </a:lnTo>
                  <a:lnTo>
                    <a:pt x="2664218" y="978585"/>
                  </a:lnTo>
                  <a:lnTo>
                    <a:pt x="2697696" y="999210"/>
                  </a:lnTo>
                  <a:lnTo>
                    <a:pt x="2732621" y="1017333"/>
                  </a:lnTo>
                  <a:lnTo>
                    <a:pt x="2768777" y="1032827"/>
                  </a:lnTo>
                  <a:lnTo>
                    <a:pt x="2805963" y="1045616"/>
                  </a:lnTo>
                  <a:lnTo>
                    <a:pt x="2843987" y="1055649"/>
                  </a:lnTo>
                  <a:lnTo>
                    <a:pt x="2882658" y="1062850"/>
                  </a:lnTo>
                  <a:lnTo>
                    <a:pt x="2921762" y="1067181"/>
                  </a:lnTo>
                  <a:lnTo>
                    <a:pt x="2961068" y="1068628"/>
                  </a:lnTo>
                  <a:lnTo>
                    <a:pt x="2974187" y="1068463"/>
                  </a:lnTo>
                  <a:lnTo>
                    <a:pt x="3013430" y="1066050"/>
                  </a:lnTo>
                  <a:lnTo>
                    <a:pt x="3052407" y="1060767"/>
                  </a:lnTo>
                  <a:lnTo>
                    <a:pt x="3090888" y="1052614"/>
                  </a:lnTo>
                  <a:lnTo>
                    <a:pt x="3128670" y="1041654"/>
                  </a:lnTo>
                  <a:lnTo>
                    <a:pt x="3165538" y="1027950"/>
                  </a:lnTo>
                  <a:lnTo>
                    <a:pt x="3201289" y="1011580"/>
                  </a:lnTo>
                  <a:lnTo>
                    <a:pt x="3235756" y="992606"/>
                  </a:lnTo>
                  <a:lnTo>
                    <a:pt x="3268726" y="971156"/>
                  </a:lnTo>
                  <a:lnTo>
                    <a:pt x="3300031" y="947343"/>
                  </a:lnTo>
                  <a:lnTo>
                    <a:pt x="3329495" y="921296"/>
                  </a:lnTo>
                  <a:lnTo>
                    <a:pt x="3356965" y="893140"/>
                  </a:lnTo>
                  <a:lnTo>
                    <a:pt x="3382289" y="863041"/>
                  </a:lnTo>
                  <a:lnTo>
                    <a:pt x="3405327" y="831164"/>
                  </a:lnTo>
                  <a:lnTo>
                    <a:pt x="3425964" y="797674"/>
                  </a:lnTo>
                  <a:lnTo>
                    <a:pt x="3444075" y="762762"/>
                  </a:lnTo>
                  <a:lnTo>
                    <a:pt x="3459581" y="726605"/>
                  </a:lnTo>
                  <a:lnTo>
                    <a:pt x="3472370" y="689419"/>
                  </a:lnTo>
                  <a:lnTo>
                    <a:pt x="3482390" y="651383"/>
                  </a:lnTo>
                  <a:lnTo>
                    <a:pt x="3489591" y="612711"/>
                  </a:lnTo>
                  <a:lnTo>
                    <a:pt x="3493935" y="573620"/>
                  </a:lnTo>
                  <a:lnTo>
                    <a:pt x="3495383" y="534314"/>
                  </a:lnTo>
                  <a:close/>
                </a:path>
              </a:pathLst>
            </a:custGeom>
            <a:solidFill>
              <a:srgbClr val="000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1499" y="4994198"/>
              <a:ext cx="91623" cy="251085"/>
            </a:xfrm>
            <a:prstGeom prst="rect">
              <a:avLst/>
            </a:prstGeom>
          </p:spPr>
        </p:pic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874580" y="5180728"/>
              <a:ext cx="644525" cy="558800"/>
            </a:xfrm>
            <a:custGeom>
              <a:avLst/>
              <a:gdLst/>
              <a:ahLst/>
              <a:cxnLst/>
              <a:rect l="l" t="t" r="r" b="b"/>
              <a:pathLst>
                <a:path w="644525" h="558800">
                  <a:moveTo>
                    <a:pt x="408195" y="558213"/>
                  </a:moveTo>
                  <a:lnTo>
                    <a:pt x="382379" y="555965"/>
                  </a:lnTo>
                  <a:lnTo>
                    <a:pt x="362075" y="549931"/>
                  </a:lnTo>
                  <a:lnTo>
                    <a:pt x="343248" y="543686"/>
                  </a:lnTo>
                  <a:lnTo>
                    <a:pt x="321863" y="540810"/>
                  </a:lnTo>
                  <a:lnTo>
                    <a:pt x="301277" y="543660"/>
                  </a:lnTo>
                  <a:lnTo>
                    <a:pt x="283098" y="549724"/>
                  </a:lnTo>
                  <a:lnTo>
                    <a:pt x="263343" y="555268"/>
                  </a:lnTo>
                  <a:lnTo>
                    <a:pt x="194723" y="548419"/>
                  </a:lnTo>
                  <a:lnTo>
                    <a:pt x="156278" y="531298"/>
                  </a:lnTo>
                  <a:lnTo>
                    <a:pt x="122521" y="506437"/>
                  </a:lnTo>
                  <a:lnTo>
                    <a:pt x="93275" y="475075"/>
                  </a:lnTo>
                  <a:lnTo>
                    <a:pt x="68362" y="438450"/>
                  </a:lnTo>
                  <a:lnTo>
                    <a:pt x="47607" y="397804"/>
                  </a:lnTo>
                  <a:lnTo>
                    <a:pt x="30832" y="354375"/>
                  </a:lnTo>
                  <a:lnTo>
                    <a:pt x="17860" y="309402"/>
                  </a:lnTo>
                  <a:lnTo>
                    <a:pt x="8516" y="264125"/>
                  </a:lnTo>
                  <a:lnTo>
                    <a:pt x="2621" y="219784"/>
                  </a:lnTo>
                  <a:lnTo>
                    <a:pt x="0" y="177618"/>
                  </a:lnTo>
                  <a:lnTo>
                    <a:pt x="475" y="138866"/>
                  </a:lnTo>
                  <a:lnTo>
                    <a:pt x="9152" y="93432"/>
                  </a:lnTo>
                  <a:lnTo>
                    <a:pt x="28389" y="58438"/>
                  </a:lnTo>
                  <a:lnTo>
                    <a:pt x="90527" y="15932"/>
                  </a:lnTo>
                  <a:lnTo>
                    <a:pt x="129416" y="6501"/>
                  </a:lnTo>
                  <a:lnTo>
                    <a:pt x="170846" y="3671"/>
                  </a:lnTo>
                  <a:lnTo>
                    <a:pt x="212810" y="6482"/>
                  </a:lnTo>
                  <a:lnTo>
                    <a:pt x="253305" y="13975"/>
                  </a:lnTo>
                  <a:lnTo>
                    <a:pt x="290324" y="25189"/>
                  </a:lnTo>
                  <a:lnTo>
                    <a:pt x="321863" y="39165"/>
                  </a:lnTo>
                  <a:lnTo>
                    <a:pt x="359313" y="23006"/>
                  </a:lnTo>
                  <a:lnTo>
                    <a:pt x="399190" y="10585"/>
                  </a:lnTo>
                  <a:lnTo>
                    <a:pt x="440126" y="2663"/>
                  </a:lnTo>
                  <a:lnTo>
                    <a:pt x="480753" y="0"/>
                  </a:lnTo>
                  <a:lnTo>
                    <a:pt x="519704" y="3355"/>
                  </a:lnTo>
                  <a:lnTo>
                    <a:pt x="587108" y="31168"/>
                  </a:lnTo>
                  <a:lnTo>
                    <a:pt x="631396" y="92183"/>
                  </a:lnTo>
                  <a:lnTo>
                    <a:pt x="641453" y="137043"/>
                  </a:lnTo>
                  <a:lnTo>
                    <a:pt x="644171" y="177464"/>
                  </a:lnTo>
                  <a:lnTo>
                    <a:pt x="643922" y="221141"/>
                  </a:lnTo>
                  <a:lnTo>
                    <a:pt x="640388" y="266807"/>
                  </a:lnTo>
                  <a:lnTo>
                    <a:pt x="633251" y="313196"/>
                  </a:lnTo>
                  <a:lnTo>
                    <a:pt x="622191" y="359038"/>
                  </a:lnTo>
                  <a:lnTo>
                    <a:pt x="606891" y="403069"/>
                  </a:lnTo>
                  <a:lnTo>
                    <a:pt x="587031" y="444019"/>
                  </a:lnTo>
                  <a:lnTo>
                    <a:pt x="562293" y="480621"/>
                  </a:lnTo>
                  <a:lnTo>
                    <a:pt x="532359" y="511610"/>
                  </a:lnTo>
                  <a:lnTo>
                    <a:pt x="496911" y="535716"/>
                  </a:lnTo>
                  <a:lnTo>
                    <a:pt x="455629" y="551673"/>
                  </a:lnTo>
                  <a:lnTo>
                    <a:pt x="408195" y="558213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>
              <a:hlinkClick r:id="rId10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3426" y="4999823"/>
              <a:ext cx="212326" cy="122452"/>
            </a:xfrm>
            <a:prstGeom prst="rect">
              <a:avLst/>
            </a:prstGeom>
          </p:spPr>
        </p:pic>
        <p:pic>
          <p:nvPicPr>
            <p:cNvPr id="32" name="object 32">
              <a:hlinkClick r:id="rId13"/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42503" y="5420143"/>
              <a:ext cx="98137" cy="162376"/>
            </a:xfrm>
            <a:prstGeom prst="rect">
              <a:avLst/>
            </a:prstGeom>
          </p:spPr>
        </p:pic>
        <p:sp>
          <p:nvSpPr>
            <p:cNvPr id="33" name="object 33">
              <a:hlinkClick r:id="rId13"/>
            </p:cNvPr>
            <p:cNvSpPr/>
            <p:nvPr/>
          </p:nvSpPr>
          <p:spPr>
            <a:xfrm>
              <a:off x="8253267" y="4919723"/>
              <a:ext cx="746125" cy="752475"/>
            </a:xfrm>
            <a:custGeom>
              <a:avLst/>
              <a:gdLst/>
              <a:ahLst/>
              <a:cxnLst/>
              <a:rect l="l" t="t" r="r" b="b"/>
              <a:pathLst>
                <a:path w="746125" h="752475">
                  <a:moveTo>
                    <a:pt x="382883" y="42526"/>
                  </a:moveTo>
                  <a:lnTo>
                    <a:pt x="358610" y="42526"/>
                  </a:lnTo>
                  <a:lnTo>
                    <a:pt x="358610" y="5437"/>
                  </a:lnTo>
                  <a:lnTo>
                    <a:pt x="364047" y="0"/>
                  </a:lnTo>
                  <a:lnTo>
                    <a:pt x="377446" y="0"/>
                  </a:lnTo>
                  <a:lnTo>
                    <a:pt x="382883" y="5437"/>
                  </a:lnTo>
                  <a:lnTo>
                    <a:pt x="382883" y="42526"/>
                  </a:lnTo>
                  <a:close/>
                </a:path>
                <a:path w="746125" h="752475">
                  <a:moveTo>
                    <a:pt x="418176" y="66800"/>
                  </a:moveTo>
                  <a:lnTo>
                    <a:pt x="323365" y="66800"/>
                  </a:lnTo>
                  <a:lnTo>
                    <a:pt x="317927" y="61363"/>
                  </a:lnTo>
                  <a:lnTo>
                    <a:pt x="317927" y="47964"/>
                  </a:lnTo>
                  <a:lnTo>
                    <a:pt x="323365" y="42526"/>
                  </a:lnTo>
                  <a:lnTo>
                    <a:pt x="418176" y="42526"/>
                  </a:lnTo>
                  <a:lnTo>
                    <a:pt x="423614" y="47964"/>
                  </a:lnTo>
                  <a:lnTo>
                    <a:pt x="423614" y="61363"/>
                  </a:lnTo>
                  <a:lnTo>
                    <a:pt x="418176" y="66800"/>
                  </a:lnTo>
                  <a:close/>
                </a:path>
                <a:path w="746125" h="752475">
                  <a:moveTo>
                    <a:pt x="194570" y="321282"/>
                  </a:moveTo>
                  <a:lnTo>
                    <a:pt x="155259" y="292275"/>
                  </a:lnTo>
                  <a:lnTo>
                    <a:pt x="153799" y="277926"/>
                  </a:lnTo>
                  <a:lnTo>
                    <a:pt x="157189" y="264071"/>
                  </a:lnTo>
                  <a:lnTo>
                    <a:pt x="165011" y="251684"/>
                  </a:lnTo>
                  <a:lnTo>
                    <a:pt x="176850" y="241738"/>
                  </a:lnTo>
                  <a:lnTo>
                    <a:pt x="341108" y="141174"/>
                  </a:lnTo>
                  <a:lnTo>
                    <a:pt x="346376" y="137666"/>
                  </a:lnTo>
                  <a:lnTo>
                    <a:pt x="352213" y="134401"/>
                  </a:lnTo>
                  <a:lnTo>
                    <a:pt x="358610" y="132265"/>
                  </a:lnTo>
                  <a:lnTo>
                    <a:pt x="358610" y="66800"/>
                  </a:lnTo>
                  <a:lnTo>
                    <a:pt x="382883" y="66800"/>
                  </a:lnTo>
                  <a:lnTo>
                    <a:pt x="382883" y="131598"/>
                  </a:lnTo>
                  <a:lnTo>
                    <a:pt x="389673" y="133962"/>
                  </a:lnTo>
                  <a:lnTo>
                    <a:pt x="396910" y="137375"/>
                  </a:lnTo>
                  <a:lnTo>
                    <a:pt x="404852" y="141862"/>
                  </a:lnTo>
                  <a:lnTo>
                    <a:pt x="413759" y="147448"/>
                  </a:lnTo>
                  <a:lnTo>
                    <a:pt x="424804" y="154160"/>
                  </a:lnTo>
                  <a:lnTo>
                    <a:pt x="367275" y="154160"/>
                  </a:lnTo>
                  <a:lnTo>
                    <a:pt x="362044" y="156393"/>
                  </a:lnTo>
                  <a:lnTo>
                    <a:pt x="354155" y="161636"/>
                  </a:lnTo>
                  <a:lnTo>
                    <a:pt x="189521" y="262431"/>
                  </a:lnTo>
                  <a:lnTo>
                    <a:pt x="182925" y="267990"/>
                  </a:lnTo>
                  <a:lnTo>
                    <a:pt x="179279" y="274109"/>
                  </a:lnTo>
                  <a:lnTo>
                    <a:pt x="178003" y="280249"/>
                  </a:lnTo>
                  <a:lnTo>
                    <a:pt x="178503" y="284641"/>
                  </a:lnTo>
                  <a:lnTo>
                    <a:pt x="178622" y="285685"/>
                  </a:lnTo>
                  <a:lnTo>
                    <a:pt x="183367" y="293089"/>
                  </a:lnTo>
                  <a:lnTo>
                    <a:pt x="191706" y="296482"/>
                  </a:lnTo>
                  <a:lnTo>
                    <a:pt x="250645" y="296482"/>
                  </a:lnTo>
                  <a:lnTo>
                    <a:pt x="243639" y="300953"/>
                  </a:lnTo>
                  <a:lnTo>
                    <a:pt x="243639" y="315432"/>
                  </a:lnTo>
                  <a:lnTo>
                    <a:pt x="219365" y="315432"/>
                  </a:lnTo>
                  <a:lnTo>
                    <a:pt x="212968" y="317995"/>
                  </a:lnTo>
                  <a:lnTo>
                    <a:pt x="206704" y="319823"/>
                  </a:lnTo>
                  <a:lnTo>
                    <a:pt x="200571" y="320918"/>
                  </a:lnTo>
                  <a:lnTo>
                    <a:pt x="194570" y="321282"/>
                  </a:lnTo>
                  <a:close/>
                </a:path>
                <a:path w="746125" h="752475">
                  <a:moveTo>
                    <a:pt x="581778" y="294424"/>
                  </a:moveTo>
                  <a:lnTo>
                    <a:pt x="556778" y="294424"/>
                  </a:lnTo>
                  <a:lnTo>
                    <a:pt x="560370" y="284641"/>
                  </a:lnTo>
                  <a:lnTo>
                    <a:pt x="562992" y="275260"/>
                  </a:lnTo>
                  <a:lnTo>
                    <a:pt x="562263" y="266109"/>
                  </a:lnTo>
                  <a:lnTo>
                    <a:pt x="400845" y="168020"/>
                  </a:lnTo>
                  <a:lnTo>
                    <a:pt x="391442" y="162122"/>
                  </a:lnTo>
                  <a:lnTo>
                    <a:pt x="383575" y="157772"/>
                  </a:lnTo>
                  <a:lnTo>
                    <a:pt x="377036" y="155081"/>
                  </a:lnTo>
                  <a:lnTo>
                    <a:pt x="371620" y="154160"/>
                  </a:lnTo>
                  <a:lnTo>
                    <a:pt x="424804" y="154160"/>
                  </a:lnTo>
                  <a:lnTo>
                    <a:pt x="566936" y="240524"/>
                  </a:lnTo>
                  <a:lnTo>
                    <a:pt x="577126" y="249374"/>
                  </a:lnTo>
                  <a:lnTo>
                    <a:pt x="583694" y="260875"/>
                  </a:lnTo>
                  <a:lnTo>
                    <a:pt x="586297" y="274109"/>
                  </a:lnTo>
                  <a:lnTo>
                    <a:pt x="584595" y="288161"/>
                  </a:lnTo>
                  <a:lnTo>
                    <a:pt x="581778" y="294424"/>
                  </a:lnTo>
                  <a:close/>
                </a:path>
                <a:path w="746125" h="752475">
                  <a:moveTo>
                    <a:pt x="250645" y="296482"/>
                  </a:moveTo>
                  <a:lnTo>
                    <a:pt x="191706" y="296482"/>
                  </a:lnTo>
                  <a:lnTo>
                    <a:pt x="202656" y="295627"/>
                  </a:lnTo>
                  <a:lnTo>
                    <a:pt x="215239" y="290285"/>
                  </a:lnTo>
                  <a:lnTo>
                    <a:pt x="369352" y="191929"/>
                  </a:lnTo>
                  <a:lnTo>
                    <a:pt x="374363" y="191929"/>
                  </a:lnTo>
                  <a:lnTo>
                    <a:pt x="417738" y="219055"/>
                  </a:lnTo>
                  <a:lnTo>
                    <a:pt x="371984" y="219055"/>
                  </a:lnTo>
                  <a:lnTo>
                    <a:pt x="250645" y="296482"/>
                  </a:lnTo>
                  <a:close/>
                </a:path>
                <a:path w="746125" h="752475">
                  <a:moveTo>
                    <a:pt x="526266" y="728201"/>
                  </a:moveTo>
                  <a:lnTo>
                    <a:pt x="501993" y="728201"/>
                  </a:lnTo>
                  <a:lnTo>
                    <a:pt x="501993" y="300346"/>
                  </a:lnTo>
                  <a:lnTo>
                    <a:pt x="371984" y="219055"/>
                  </a:lnTo>
                  <a:lnTo>
                    <a:pt x="417738" y="219055"/>
                  </a:lnTo>
                  <a:lnTo>
                    <a:pt x="534822" y="292275"/>
                  </a:lnTo>
                  <a:lnTo>
                    <a:pt x="534666" y="292275"/>
                  </a:lnTo>
                  <a:lnTo>
                    <a:pt x="540866" y="294424"/>
                  </a:lnTo>
                  <a:lnTo>
                    <a:pt x="581778" y="294424"/>
                  </a:lnTo>
                  <a:lnTo>
                    <a:pt x="578934" y="300747"/>
                  </a:lnTo>
                  <a:lnTo>
                    <a:pt x="570154" y="310367"/>
                  </a:lnTo>
                  <a:lnTo>
                    <a:pt x="562877" y="314340"/>
                  </a:lnTo>
                  <a:lnTo>
                    <a:pt x="526266" y="314340"/>
                  </a:lnTo>
                  <a:lnTo>
                    <a:pt x="526266" y="339269"/>
                  </a:lnTo>
                  <a:lnTo>
                    <a:pt x="581564" y="366321"/>
                  </a:lnTo>
                  <a:lnTo>
                    <a:pt x="526266" y="366321"/>
                  </a:lnTo>
                  <a:lnTo>
                    <a:pt x="526266" y="407088"/>
                  </a:lnTo>
                  <a:lnTo>
                    <a:pt x="584056" y="433838"/>
                  </a:lnTo>
                  <a:lnTo>
                    <a:pt x="526266" y="433838"/>
                  </a:lnTo>
                  <a:lnTo>
                    <a:pt x="526266" y="728201"/>
                  </a:lnTo>
                  <a:close/>
                </a:path>
                <a:path w="746125" h="752475">
                  <a:moveTo>
                    <a:pt x="545818" y="318673"/>
                  </a:moveTo>
                  <a:lnTo>
                    <a:pt x="539446" y="318673"/>
                  </a:lnTo>
                  <a:lnTo>
                    <a:pt x="532905" y="317131"/>
                  </a:lnTo>
                  <a:lnTo>
                    <a:pt x="526266" y="314340"/>
                  </a:lnTo>
                  <a:lnTo>
                    <a:pt x="562877" y="314340"/>
                  </a:lnTo>
                  <a:lnTo>
                    <a:pt x="558900" y="316511"/>
                  </a:lnTo>
                  <a:lnTo>
                    <a:pt x="545818" y="318673"/>
                  </a:lnTo>
                  <a:close/>
                </a:path>
                <a:path w="746125" h="752475">
                  <a:moveTo>
                    <a:pt x="58032" y="728201"/>
                  </a:moveTo>
                  <a:lnTo>
                    <a:pt x="33759" y="728201"/>
                  </a:lnTo>
                  <a:lnTo>
                    <a:pt x="33759" y="511913"/>
                  </a:lnTo>
                  <a:lnTo>
                    <a:pt x="22157" y="508769"/>
                  </a:lnTo>
                  <a:lnTo>
                    <a:pt x="114" y="470830"/>
                  </a:lnTo>
                  <a:lnTo>
                    <a:pt x="0" y="468827"/>
                  </a:lnTo>
                  <a:lnTo>
                    <a:pt x="3766" y="455826"/>
                  </a:lnTo>
                  <a:lnTo>
                    <a:pt x="11606" y="444733"/>
                  </a:lnTo>
                  <a:lnTo>
                    <a:pt x="23030" y="436556"/>
                  </a:lnTo>
                  <a:lnTo>
                    <a:pt x="219365" y="340470"/>
                  </a:lnTo>
                  <a:lnTo>
                    <a:pt x="219365" y="315432"/>
                  </a:lnTo>
                  <a:lnTo>
                    <a:pt x="243639" y="315432"/>
                  </a:lnTo>
                  <a:lnTo>
                    <a:pt x="243639" y="367486"/>
                  </a:lnTo>
                  <a:lnTo>
                    <a:pt x="219365" y="367486"/>
                  </a:lnTo>
                  <a:lnTo>
                    <a:pt x="25239" y="462492"/>
                  </a:lnTo>
                  <a:lnTo>
                    <a:pt x="22969" y="470830"/>
                  </a:lnTo>
                  <a:lnTo>
                    <a:pt x="25202" y="480503"/>
                  </a:lnTo>
                  <a:lnTo>
                    <a:pt x="28164" y="488065"/>
                  </a:lnTo>
                  <a:lnTo>
                    <a:pt x="104824" y="488065"/>
                  </a:lnTo>
                  <a:lnTo>
                    <a:pt x="64197" y="506876"/>
                  </a:lnTo>
                  <a:lnTo>
                    <a:pt x="61018" y="508066"/>
                  </a:lnTo>
                  <a:lnTo>
                    <a:pt x="58032" y="509049"/>
                  </a:lnTo>
                  <a:lnTo>
                    <a:pt x="58032" y="728201"/>
                  </a:lnTo>
                  <a:close/>
                </a:path>
                <a:path w="746125" h="752475">
                  <a:moveTo>
                    <a:pt x="742750" y="486851"/>
                  </a:moveTo>
                  <a:lnTo>
                    <a:pt x="717504" y="486851"/>
                  </a:lnTo>
                  <a:lnTo>
                    <a:pt x="720465" y="479290"/>
                  </a:lnTo>
                  <a:lnTo>
                    <a:pt x="722698" y="469605"/>
                  </a:lnTo>
                  <a:lnTo>
                    <a:pt x="720429" y="461279"/>
                  </a:lnTo>
                  <a:lnTo>
                    <a:pt x="526266" y="366321"/>
                  </a:lnTo>
                  <a:lnTo>
                    <a:pt x="581564" y="366321"/>
                  </a:lnTo>
                  <a:lnTo>
                    <a:pt x="722650" y="435343"/>
                  </a:lnTo>
                  <a:lnTo>
                    <a:pt x="734072" y="443512"/>
                  </a:lnTo>
                  <a:lnTo>
                    <a:pt x="741908" y="454602"/>
                  </a:lnTo>
                  <a:lnTo>
                    <a:pt x="745670" y="467601"/>
                  </a:lnTo>
                  <a:lnTo>
                    <a:pt x="744999" y="479290"/>
                  </a:lnTo>
                  <a:lnTo>
                    <a:pt x="744872" y="481499"/>
                  </a:lnTo>
                  <a:lnTo>
                    <a:pt x="742875" y="486535"/>
                  </a:lnTo>
                  <a:lnTo>
                    <a:pt x="742750" y="486851"/>
                  </a:lnTo>
                  <a:close/>
                </a:path>
                <a:path w="746125" h="752475">
                  <a:moveTo>
                    <a:pt x="104824" y="488065"/>
                  </a:moveTo>
                  <a:lnTo>
                    <a:pt x="44463" y="488065"/>
                  </a:lnTo>
                  <a:lnTo>
                    <a:pt x="50374" y="486535"/>
                  </a:lnTo>
                  <a:lnTo>
                    <a:pt x="219365" y="408290"/>
                  </a:lnTo>
                  <a:lnTo>
                    <a:pt x="219365" y="367486"/>
                  </a:lnTo>
                  <a:lnTo>
                    <a:pt x="243639" y="367486"/>
                  </a:lnTo>
                  <a:lnTo>
                    <a:pt x="243639" y="435027"/>
                  </a:lnTo>
                  <a:lnTo>
                    <a:pt x="219365" y="435027"/>
                  </a:lnTo>
                  <a:lnTo>
                    <a:pt x="104824" y="488065"/>
                  </a:lnTo>
                  <a:close/>
                </a:path>
                <a:path w="746125" h="752475">
                  <a:moveTo>
                    <a:pt x="711921" y="728201"/>
                  </a:moveTo>
                  <a:lnTo>
                    <a:pt x="687647" y="728201"/>
                  </a:lnTo>
                  <a:lnTo>
                    <a:pt x="687647" y="507872"/>
                  </a:lnTo>
                  <a:lnTo>
                    <a:pt x="684650" y="506876"/>
                  </a:lnTo>
                  <a:lnTo>
                    <a:pt x="681616" y="505760"/>
                  </a:lnTo>
                  <a:lnTo>
                    <a:pt x="526266" y="433838"/>
                  </a:lnTo>
                  <a:lnTo>
                    <a:pt x="584056" y="433838"/>
                  </a:lnTo>
                  <a:lnTo>
                    <a:pt x="695257" y="485309"/>
                  </a:lnTo>
                  <a:lnTo>
                    <a:pt x="701180" y="486851"/>
                  </a:lnTo>
                  <a:lnTo>
                    <a:pt x="742750" y="486851"/>
                  </a:lnTo>
                  <a:lnTo>
                    <a:pt x="740468" y="492608"/>
                  </a:lnTo>
                  <a:lnTo>
                    <a:pt x="733193" y="501406"/>
                  </a:lnTo>
                  <a:lnTo>
                    <a:pt x="723521" y="507550"/>
                  </a:lnTo>
                  <a:lnTo>
                    <a:pt x="711921" y="510699"/>
                  </a:lnTo>
                  <a:lnTo>
                    <a:pt x="711921" y="728201"/>
                  </a:lnTo>
                  <a:close/>
                </a:path>
                <a:path w="746125" h="752475">
                  <a:moveTo>
                    <a:pt x="243639" y="728201"/>
                  </a:moveTo>
                  <a:lnTo>
                    <a:pt x="219365" y="728201"/>
                  </a:lnTo>
                  <a:lnTo>
                    <a:pt x="219365" y="435027"/>
                  </a:lnTo>
                  <a:lnTo>
                    <a:pt x="243639" y="435027"/>
                  </a:lnTo>
                  <a:lnTo>
                    <a:pt x="243639" y="728201"/>
                  </a:lnTo>
                  <a:close/>
                </a:path>
                <a:path w="746125" h="752475">
                  <a:moveTo>
                    <a:pt x="317782" y="728201"/>
                  </a:moveTo>
                  <a:lnTo>
                    <a:pt x="293508" y="728201"/>
                  </a:lnTo>
                  <a:lnTo>
                    <a:pt x="293508" y="574963"/>
                  </a:lnTo>
                  <a:lnTo>
                    <a:pt x="295195" y="571468"/>
                  </a:lnTo>
                  <a:lnTo>
                    <a:pt x="366875" y="514365"/>
                  </a:lnTo>
                  <a:lnTo>
                    <a:pt x="373162" y="514365"/>
                  </a:lnTo>
                  <a:lnTo>
                    <a:pt x="408960" y="542898"/>
                  </a:lnTo>
                  <a:lnTo>
                    <a:pt x="370018" y="542898"/>
                  </a:lnTo>
                  <a:lnTo>
                    <a:pt x="317782" y="584503"/>
                  </a:lnTo>
                  <a:lnTo>
                    <a:pt x="317782" y="728201"/>
                  </a:lnTo>
                  <a:close/>
                </a:path>
                <a:path w="746125" h="752475">
                  <a:moveTo>
                    <a:pt x="446491" y="728201"/>
                  </a:moveTo>
                  <a:lnTo>
                    <a:pt x="422218" y="728201"/>
                  </a:lnTo>
                  <a:lnTo>
                    <a:pt x="422218" y="584503"/>
                  </a:lnTo>
                  <a:lnTo>
                    <a:pt x="370018" y="542898"/>
                  </a:lnTo>
                  <a:lnTo>
                    <a:pt x="408960" y="542898"/>
                  </a:lnTo>
                  <a:lnTo>
                    <a:pt x="444804" y="571468"/>
                  </a:lnTo>
                  <a:lnTo>
                    <a:pt x="446491" y="574963"/>
                  </a:lnTo>
                  <a:lnTo>
                    <a:pt x="446491" y="728201"/>
                  </a:lnTo>
                  <a:close/>
                </a:path>
                <a:path w="746125" h="752475">
                  <a:moveTo>
                    <a:pt x="722116" y="752475"/>
                  </a:moveTo>
                  <a:lnTo>
                    <a:pt x="22824" y="752475"/>
                  </a:lnTo>
                  <a:lnTo>
                    <a:pt x="17386" y="747037"/>
                  </a:lnTo>
                  <a:lnTo>
                    <a:pt x="17386" y="733638"/>
                  </a:lnTo>
                  <a:lnTo>
                    <a:pt x="22824" y="728201"/>
                  </a:lnTo>
                  <a:lnTo>
                    <a:pt x="722116" y="728201"/>
                  </a:lnTo>
                  <a:lnTo>
                    <a:pt x="727553" y="733638"/>
                  </a:lnTo>
                  <a:lnTo>
                    <a:pt x="727553" y="747037"/>
                  </a:lnTo>
                  <a:lnTo>
                    <a:pt x="722116" y="752475"/>
                  </a:lnTo>
                  <a:close/>
                </a:path>
              </a:pathLst>
            </a:custGeom>
            <a:solidFill>
              <a:srgbClr val="00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hlinkClick r:id="rId13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11513" y="5418978"/>
              <a:ext cx="98185" cy="162340"/>
            </a:xfrm>
            <a:prstGeom prst="rect">
              <a:avLst/>
            </a:prstGeom>
          </p:spPr>
        </p:pic>
        <p:pic>
          <p:nvPicPr>
            <p:cNvPr id="35" name="object 35">
              <a:hlinkClick r:id="rId13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62553" y="5237996"/>
              <a:ext cx="117980" cy="11796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99229" y="2095834"/>
            <a:ext cx="2397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82B4B"/>
                </a:solidFill>
                <a:latin typeface="Tahoma"/>
                <a:cs typeface="Tahoma"/>
              </a:rPr>
              <a:t>SUPERMERCADOS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105" y="4209734"/>
            <a:ext cx="372681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100"/>
              </a:spcBef>
            </a:pPr>
            <a:r>
              <a:rPr sz="2200" spc="-10" dirty="0">
                <a:solidFill>
                  <a:srgbClr val="81E3BA"/>
                </a:solidFill>
                <a:latin typeface="Arial MT"/>
                <a:cs typeface="Arial MT"/>
              </a:rPr>
              <a:t>Pressione</a:t>
            </a:r>
            <a:r>
              <a:rPr sz="2200" spc="-6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os</a:t>
            </a:r>
            <a:r>
              <a:rPr sz="2200" spc="-6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81E3BA"/>
                </a:solidFill>
                <a:latin typeface="Arial MT"/>
                <a:cs typeface="Arial MT"/>
              </a:rPr>
              <a:t>ícones</a:t>
            </a:r>
            <a:r>
              <a:rPr sz="2200" spc="-55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ao</a:t>
            </a:r>
            <a:r>
              <a:rPr sz="2200" spc="-6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lado</a:t>
            </a:r>
            <a:r>
              <a:rPr sz="2200" spc="-6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81E3BA"/>
                </a:solidFill>
                <a:latin typeface="Arial MT"/>
                <a:cs typeface="Arial MT"/>
              </a:rPr>
              <a:t>e </a:t>
            </a:r>
            <a:r>
              <a:rPr sz="2200" spc="-25" dirty="0">
                <a:solidFill>
                  <a:srgbClr val="81E3BA"/>
                </a:solidFill>
                <a:latin typeface="Arial MT"/>
                <a:cs typeface="Arial MT"/>
              </a:rPr>
              <a:t>assista</a:t>
            </a:r>
            <a:r>
              <a:rPr sz="2200" spc="-12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a</a:t>
            </a:r>
            <a:r>
              <a:rPr sz="2200" spc="-12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alguns</a:t>
            </a:r>
            <a:r>
              <a:rPr sz="2200" spc="-120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81E3BA"/>
                </a:solidFill>
                <a:latin typeface="Arial MT"/>
                <a:cs typeface="Arial MT"/>
              </a:rPr>
              <a:t>depoimentos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de</a:t>
            </a:r>
            <a:r>
              <a:rPr sz="2200" spc="-55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1E3BA"/>
                </a:solidFill>
                <a:latin typeface="Arial MT"/>
                <a:cs typeface="Arial MT"/>
              </a:rPr>
              <a:t>nossos</a:t>
            </a:r>
            <a:r>
              <a:rPr sz="2200" spc="-55" dirty="0">
                <a:solidFill>
                  <a:srgbClr val="81E3BA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81E3BA"/>
                </a:solidFill>
                <a:latin typeface="Arial MT"/>
                <a:cs typeface="Arial MT"/>
              </a:rPr>
              <a:t>clientes.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13494" y="3939557"/>
            <a:ext cx="1625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82B4B"/>
                </a:solidFill>
                <a:latin typeface="Tahoma"/>
                <a:cs typeface="Tahoma"/>
              </a:rPr>
              <a:t>ACADEMIAS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99838" y="3939557"/>
            <a:ext cx="1599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82B4B"/>
                </a:solidFill>
                <a:latin typeface="Tahoma"/>
                <a:cs typeface="Tahoma"/>
              </a:rPr>
              <a:t>FARMÁCIAS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35046" y="2095834"/>
            <a:ext cx="163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182B4B"/>
                </a:solidFill>
                <a:latin typeface="Tahoma"/>
                <a:cs typeface="Tahoma"/>
              </a:rPr>
              <a:t>INDÚSTRIAS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74092" y="5973460"/>
            <a:ext cx="11042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182B4B"/>
                </a:solidFill>
                <a:latin typeface="Tahoma"/>
                <a:cs typeface="Tahoma"/>
              </a:rPr>
              <a:t>IGREJAS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96849" y="5973460"/>
            <a:ext cx="1805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182B4B"/>
                </a:solidFill>
                <a:latin typeface="Tahoma"/>
                <a:cs typeface="Tahoma"/>
              </a:rPr>
              <a:t>HORTIFRUTIS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32" rIns="0" bIns="0" rtlCol="0">
            <a:spAutoFit/>
          </a:bodyPr>
          <a:lstStyle/>
          <a:p>
            <a:pPr marL="48069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81E3BA"/>
                </a:solidFill>
              </a:rPr>
              <a:t>OBRIGADO</a:t>
            </a:r>
            <a:r>
              <a:rPr spc="-180" dirty="0">
                <a:solidFill>
                  <a:srgbClr val="81E3BA"/>
                </a:solidFill>
              </a:rPr>
              <a:t> </a:t>
            </a:r>
            <a:r>
              <a:rPr spc="105" dirty="0">
                <a:solidFill>
                  <a:srgbClr val="81E3BA"/>
                </a:solidFill>
              </a:rPr>
              <a:t>PELA</a:t>
            </a:r>
            <a:r>
              <a:rPr spc="-180" dirty="0">
                <a:solidFill>
                  <a:srgbClr val="81E3BA"/>
                </a:solidFill>
              </a:rPr>
              <a:t> </a:t>
            </a:r>
            <a:r>
              <a:rPr spc="60" dirty="0">
                <a:solidFill>
                  <a:srgbClr val="81E3BA"/>
                </a:solidFill>
              </a:rPr>
              <a:t>ATENÇÃO!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3269" y="6172200"/>
            <a:ext cx="3147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15" dirty="0">
                <a:solidFill>
                  <a:srgbClr val="000953"/>
                </a:solidFill>
                <a:latin typeface="Trebuchet MS"/>
                <a:cs typeface="Trebuchet MS"/>
              </a:rPr>
              <a:t>ACE</a:t>
            </a:r>
            <a:r>
              <a:rPr sz="1200" b="1" spc="-204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229" dirty="0">
                <a:solidFill>
                  <a:srgbClr val="000953"/>
                </a:solidFill>
                <a:latin typeface="Trebuchet MS"/>
                <a:cs typeface="Trebuchet MS"/>
              </a:rPr>
              <a:t>SSE</a:t>
            </a:r>
            <a:r>
              <a:rPr sz="1200" b="1" spc="290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315" dirty="0">
                <a:solidFill>
                  <a:srgbClr val="000953"/>
                </a:solidFill>
                <a:latin typeface="Trebuchet MS"/>
                <a:cs typeface="Trebuchet MS"/>
              </a:rPr>
              <a:t>NOSSAS</a:t>
            </a:r>
            <a:r>
              <a:rPr sz="1200" b="1" spc="290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135" dirty="0">
                <a:solidFill>
                  <a:srgbClr val="000953"/>
                </a:solidFill>
                <a:latin typeface="Trebuchet MS"/>
                <a:cs typeface="Trebuchet MS"/>
              </a:rPr>
              <a:t>RE</a:t>
            </a:r>
            <a:r>
              <a:rPr sz="1200" b="1" spc="-200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135" dirty="0">
                <a:solidFill>
                  <a:srgbClr val="000953"/>
                </a:solidFill>
                <a:latin typeface="Trebuchet MS"/>
                <a:cs typeface="Trebuchet MS"/>
              </a:rPr>
              <a:t>DE</a:t>
            </a:r>
            <a:r>
              <a:rPr sz="1200" b="1" spc="-204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185" dirty="0">
                <a:solidFill>
                  <a:srgbClr val="000953"/>
                </a:solidFill>
                <a:latin typeface="Trebuchet MS"/>
                <a:cs typeface="Trebuchet MS"/>
              </a:rPr>
              <a:t>S</a:t>
            </a:r>
            <a:r>
              <a:rPr sz="1200" b="1" spc="295" dirty="0">
                <a:solidFill>
                  <a:srgbClr val="000953"/>
                </a:solidFill>
                <a:latin typeface="Trebuchet MS"/>
                <a:cs typeface="Trebuchet MS"/>
              </a:rPr>
              <a:t> </a:t>
            </a:r>
            <a:r>
              <a:rPr sz="1200" b="1" spc="260" dirty="0">
                <a:solidFill>
                  <a:srgbClr val="000953"/>
                </a:solidFill>
                <a:latin typeface="Trebuchet MS"/>
                <a:cs typeface="Trebuchet MS"/>
              </a:rPr>
              <a:t>SOCIAIS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6200"/>
            <a:ext cx="2533650" cy="7315200"/>
          </a:xfrm>
          <a:custGeom>
            <a:avLst/>
            <a:gdLst/>
            <a:ahLst/>
            <a:cxnLst/>
            <a:rect l="l" t="t" r="r" b="b"/>
            <a:pathLst>
              <a:path w="2533650" h="7315200">
                <a:moveTo>
                  <a:pt x="2533650" y="7315144"/>
                </a:moveTo>
                <a:lnTo>
                  <a:pt x="0" y="7315144"/>
                </a:lnTo>
                <a:lnTo>
                  <a:pt x="0" y="0"/>
                </a:lnTo>
                <a:lnTo>
                  <a:pt x="2533650" y="0"/>
                </a:lnTo>
                <a:lnTo>
                  <a:pt x="2533650" y="7315144"/>
                </a:lnTo>
                <a:close/>
              </a:path>
            </a:pathLst>
          </a:custGeom>
          <a:solidFill>
            <a:srgbClr val="0A2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235" y="1063307"/>
            <a:ext cx="736740" cy="5188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185"/>
              </a:lnSpc>
            </a:pPr>
            <a:r>
              <a:rPr sz="6150" spc="-20" dirty="0">
                <a:solidFill>
                  <a:srgbClr val="5CE1E6"/>
                </a:solidFill>
                <a:latin typeface="Lucida Sans Unicode"/>
                <a:cs typeface="Lucida Sans Unicode"/>
              </a:rPr>
              <a:t>FIQUE</a:t>
            </a:r>
            <a:r>
              <a:rPr sz="6150" spc="-445" dirty="0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sz="6150" spc="-270" dirty="0">
                <a:solidFill>
                  <a:srgbClr val="5CE1E6"/>
                </a:solidFill>
                <a:latin typeface="Lucida Sans Unicode"/>
                <a:cs typeface="Lucida Sans Unicode"/>
              </a:rPr>
              <a:t>L</a:t>
            </a:r>
            <a:r>
              <a:rPr lang="pt-BR" sz="6150" spc="-270" dirty="0">
                <a:solidFill>
                  <a:srgbClr val="5CE1E6"/>
                </a:solidFill>
                <a:latin typeface="Lucida Sans Unicode"/>
                <a:cs typeface="Lucida Sans Unicode"/>
              </a:rPr>
              <a:t>I</a:t>
            </a:r>
            <a:r>
              <a:rPr sz="6150" spc="-270" dirty="0">
                <a:solidFill>
                  <a:srgbClr val="5CE1E6"/>
                </a:solidFill>
                <a:latin typeface="Lucida Sans Unicode"/>
                <a:cs typeface="Lucida Sans Unicode"/>
              </a:rPr>
              <a:t>GADO</a:t>
            </a:r>
            <a:endParaRPr sz="61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1955" y="672578"/>
            <a:ext cx="572325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50" marR="5080" indent="-1117600" algn="r">
              <a:lnSpc>
                <a:spcPct val="117200"/>
              </a:lnSpc>
              <a:spcBef>
                <a:spcPts val="95"/>
              </a:spcBef>
            </a:pPr>
            <a:r>
              <a:rPr sz="1600" spc="-80" dirty="0">
                <a:solidFill>
                  <a:srgbClr val="202020"/>
                </a:solidFill>
                <a:latin typeface="Arial Black"/>
                <a:cs typeface="Arial Black"/>
              </a:rPr>
              <a:t>ESSE</a:t>
            </a:r>
            <a:r>
              <a:rPr sz="1600" spc="16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DOCUMENTO</a:t>
            </a:r>
            <a:r>
              <a:rPr sz="1600" spc="16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202020"/>
                </a:solidFill>
                <a:latin typeface="Arial Black"/>
                <a:cs typeface="Arial Black"/>
              </a:rPr>
              <a:t>É</a:t>
            </a:r>
            <a:r>
              <a:rPr sz="1600" spc="16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UMA</a:t>
            </a:r>
            <a:r>
              <a:rPr sz="1600" spc="16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45" dirty="0">
                <a:solidFill>
                  <a:srgbClr val="202020"/>
                </a:solidFill>
                <a:latin typeface="Arial Black"/>
                <a:cs typeface="Arial Black"/>
              </a:rPr>
              <a:t>BREVE</a:t>
            </a:r>
            <a:r>
              <a:rPr sz="1600" spc="16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Arial Black"/>
                <a:cs typeface="Arial Black"/>
              </a:rPr>
              <a:t>APRESENTAÇÃO </a:t>
            </a: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SOBRE</a:t>
            </a:r>
            <a:r>
              <a:rPr sz="1600" spc="6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NOSSOS</a:t>
            </a:r>
            <a:r>
              <a:rPr sz="1600" spc="9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PRODUTOS</a:t>
            </a:r>
            <a:r>
              <a:rPr sz="1600" spc="9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202020"/>
                </a:solidFill>
                <a:latin typeface="Arial Black"/>
                <a:cs typeface="Arial Black"/>
              </a:rPr>
              <a:t>E</a:t>
            </a:r>
            <a:r>
              <a:rPr sz="1600" spc="12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Arial Black"/>
                <a:cs typeface="Arial Black"/>
              </a:rPr>
              <a:t>EMPRESA.</a:t>
            </a:r>
            <a:endParaRPr sz="1600">
              <a:latin typeface="Arial Black"/>
              <a:cs typeface="Arial Black"/>
            </a:endParaRPr>
          </a:p>
          <a:p>
            <a:pPr marL="233679" marR="5080" indent="-221615" algn="r">
              <a:lnSpc>
                <a:spcPct val="117200"/>
              </a:lnSpc>
              <a:spcBef>
                <a:spcPts val="2250"/>
              </a:spcBef>
            </a:pP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VOCÊ</a:t>
            </a:r>
            <a:r>
              <a:rPr sz="1600" spc="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Arial Black"/>
                <a:cs typeface="Arial Black"/>
              </a:rPr>
              <a:t>PERCEBERÁ</a:t>
            </a:r>
            <a:r>
              <a:rPr sz="1600" spc="1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QUE</a:t>
            </a:r>
            <a:r>
              <a:rPr sz="1600" spc="1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Arial Black"/>
                <a:cs typeface="Arial Black"/>
              </a:rPr>
              <a:t>ELE</a:t>
            </a:r>
            <a:r>
              <a:rPr sz="1600" spc="1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POSSUI</a:t>
            </a:r>
            <a:r>
              <a:rPr sz="1600" spc="1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Arial Black"/>
                <a:cs typeface="Arial Black"/>
              </a:rPr>
              <a:t>INTEGRAÇÕES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COM</a:t>
            </a:r>
            <a:r>
              <a:rPr sz="1600" spc="114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LINKS</a:t>
            </a:r>
            <a:r>
              <a:rPr sz="1600" spc="12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EXTERNOS,</a:t>
            </a:r>
            <a:r>
              <a:rPr sz="1600" spc="114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Arial Black"/>
                <a:cs typeface="Arial Black"/>
              </a:rPr>
              <a:t>DESSA</a:t>
            </a:r>
            <a:r>
              <a:rPr sz="1600" spc="12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FORMA,</a:t>
            </a:r>
            <a:r>
              <a:rPr sz="1600" spc="114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Arial Black"/>
                <a:cs typeface="Arial Black"/>
              </a:rPr>
              <a:t>SEMPRE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QUE</a:t>
            </a:r>
            <a:r>
              <a:rPr sz="1600" spc="10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VOCÊ</a:t>
            </a:r>
            <a:r>
              <a:rPr sz="1600" spc="10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QUISER</a:t>
            </a:r>
            <a:r>
              <a:rPr sz="1600" spc="10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Arial Black"/>
                <a:cs typeface="Arial Black"/>
              </a:rPr>
              <a:t>SER</a:t>
            </a:r>
            <a:r>
              <a:rPr sz="1600" spc="10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DIRECIONADO</a:t>
            </a:r>
            <a:r>
              <a:rPr sz="1600" spc="10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Arial Black"/>
                <a:cs typeface="Arial Black"/>
              </a:rPr>
              <a:t>AO</a:t>
            </a:r>
            <a:endParaRPr sz="16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MATERIAL</a:t>
            </a:r>
            <a:r>
              <a:rPr sz="1600" spc="9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Arial Black"/>
                <a:cs typeface="Arial Black"/>
              </a:rPr>
              <a:t>ESPECÍFICO</a:t>
            </a:r>
            <a:r>
              <a:rPr sz="1600" spc="9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DAQUELE</a:t>
            </a:r>
            <a:r>
              <a:rPr sz="1600" spc="10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TEMA,</a:t>
            </a:r>
            <a:r>
              <a:rPr sz="1600" spc="9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BASTA</a:t>
            </a:r>
            <a:endParaRPr sz="1600">
              <a:latin typeface="Arial Black"/>
              <a:cs typeface="Arial Black"/>
            </a:endParaRPr>
          </a:p>
          <a:p>
            <a:pPr marL="2258060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solidFill>
                  <a:srgbClr val="202020"/>
                </a:solidFill>
                <a:latin typeface="Arial Black"/>
                <a:cs typeface="Arial Black"/>
              </a:rPr>
              <a:t>CLICAR</a:t>
            </a:r>
            <a:r>
              <a:rPr sz="1600" spc="-25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45" dirty="0">
                <a:solidFill>
                  <a:srgbClr val="202020"/>
                </a:solidFill>
                <a:latin typeface="Arial Black"/>
                <a:cs typeface="Arial Black"/>
              </a:rPr>
              <a:t>NESSE</a:t>
            </a:r>
            <a:r>
              <a:rPr sz="1600" spc="-20" dirty="0">
                <a:solidFill>
                  <a:srgbClr val="20202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Arial Black"/>
                <a:cs typeface="Arial Black"/>
              </a:rPr>
              <a:t>SÍMBOLO: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2766" y="3424555"/>
            <a:ext cx="5437505" cy="274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2080260" indent="-398145">
              <a:lnSpc>
                <a:spcPct val="116300"/>
              </a:lnSpc>
              <a:spcBef>
                <a:spcPts val="100"/>
              </a:spcBef>
            </a:pPr>
            <a:r>
              <a:rPr sz="3600" b="1" spc="615" dirty="0">
                <a:solidFill>
                  <a:srgbClr val="28B9F1"/>
                </a:solidFill>
                <a:latin typeface="Trebuchet MS"/>
                <a:cs typeface="Trebuchet MS"/>
              </a:rPr>
              <a:t>Vamos</a:t>
            </a:r>
            <a:r>
              <a:rPr sz="3600" b="1" spc="415" dirty="0">
                <a:solidFill>
                  <a:srgbClr val="28B9F1"/>
                </a:solidFill>
                <a:latin typeface="Trebuchet MS"/>
                <a:cs typeface="Trebuchet MS"/>
              </a:rPr>
              <a:t> </a:t>
            </a:r>
            <a:r>
              <a:rPr sz="3600" b="1" spc="375" dirty="0">
                <a:solidFill>
                  <a:srgbClr val="28B9F1"/>
                </a:solidFill>
                <a:latin typeface="Trebuchet MS"/>
                <a:cs typeface="Trebuchet MS"/>
              </a:rPr>
              <a:t>fazer </a:t>
            </a:r>
            <a:r>
              <a:rPr sz="3600" b="1" spc="455" dirty="0">
                <a:solidFill>
                  <a:srgbClr val="28B9F1"/>
                </a:solidFill>
                <a:latin typeface="Trebuchet MS"/>
                <a:cs typeface="Trebuchet MS"/>
              </a:rPr>
              <a:t>um</a:t>
            </a:r>
            <a:r>
              <a:rPr sz="3600" b="1" spc="405" dirty="0">
                <a:solidFill>
                  <a:srgbClr val="28B9F1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28B9F1"/>
                </a:solidFill>
                <a:latin typeface="Trebuchet MS"/>
                <a:cs typeface="Trebuchet MS"/>
              </a:rPr>
              <a:t>teste?</a:t>
            </a:r>
            <a:endParaRPr lang="pt-BR" sz="3600" dirty="0">
              <a:latin typeface="Trebuchet MS"/>
              <a:cs typeface="Trebuchet MS"/>
            </a:endParaRPr>
          </a:p>
          <a:p>
            <a:pPr marL="2600325" marR="5080" indent="-234315">
              <a:lnSpc>
                <a:spcPct val="106600"/>
              </a:lnSpc>
              <a:spcBef>
                <a:spcPts val="3575"/>
              </a:spcBef>
            </a:pPr>
            <a:r>
              <a:rPr lang="pt-BR" sz="3050" spc="-145" dirty="0">
                <a:solidFill>
                  <a:srgbClr val="81E3BA"/>
                </a:solidFill>
                <a:latin typeface="Lucida Sans Unicode"/>
                <a:cs typeface="Lucida Sans Unicode"/>
              </a:rPr>
              <a:t>Acesse</a:t>
            </a:r>
            <a:r>
              <a:rPr lang="pt-BR" sz="3050" spc="-190" dirty="0">
                <a:solidFill>
                  <a:srgbClr val="81E3BA"/>
                </a:solidFill>
                <a:latin typeface="Lucida Sans Unicode"/>
                <a:cs typeface="Lucida Sans Unicode"/>
              </a:rPr>
              <a:t> </a:t>
            </a:r>
            <a:r>
              <a:rPr lang="pt-BR" sz="3050" spc="-195" dirty="0">
                <a:solidFill>
                  <a:srgbClr val="81E3BA"/>
                </a:solidFill>
                <a:latin typeface="Lucida Sans Unicode"/>
                <a:cs typeface="Lucida Sans Unicode"/>
              </a:rPr>
              <a:t>nosso</a:t>
            </a:r>
            <a:r>
              <a:rPr lang="pt-BR" sz="3050" spc="-190" dirty="0">
                <a:solidFill>
                  <a:srgbClr val="81E3BA"/>
                </a:solidFill>
                <a:latin typeface="Lucida Sans Unicode"/>
                <a:cs typeface="Lucida Sans Unicode"/>
              </a:rPr>
              <a:t> </a:t>
            </a:r>
            <a:r>
              <a:rPr lang="pt-BR" sz="3050" spc="-80" dirty="0">
                <a:solidFill>
                  <a:srgbClr val="81E3BA"/>
                </a:solidFill>
                <a:latin typeface="Lucida Sans Unicode"/>
                <a:cs typeface="Lucida Sans Unicode"/>
              </a:rPr>
              <a:t>site</a:t>
            </a:r>
            <a:r>
              <a:rPr lang="pt-BR" sz="2650" spc="-80" dirty="0">
                <a:solidFill>
                  <a:srgbClr val="81E3BA"/>
                </a:solidFill>
                <a:latin typeface="MS PGothic"/>
                <a:cs typeface="MS PGothic"/>
              </a:rPr>
              <a:t>: </a:t>
            </a:r>
            <a:r>
              <a:rPr lang="pt-BR" sz="3050" spc="-45" dirty="0">
                <a:solidFill>
                  <a:srgbClr val="81E3BA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airfresh</a:t>
            </a:r>
            <a:r>
              <a:rPr lang="pt-BR" sz="2650" spc="-45" dirty="0">
                <a:solidFill>
                  <a:srgbClr val="81E3BA"/>
                </a:solidFill>
                <a:latin typeface="MS PGothic"/>
                <a:cs typeface="MS P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3050" spc="-45" dirty="0">
                <a:solidFill>
                  <a:srgbClr val="81E3BA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pt-BR" sz="2650" spc="-45" dirty="0">
                <a:solidFill>
                  <a:srgbClr val="81E3BA"/>
                </a:solidFill>
                <a:latin typeface="MS PGothic"/>
                <a:cs typeface="MS P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3050" spc="-45" dirty="0">
                <a:solidFill>
                  <a:srgbClr val="81E3BA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</a:t>
            </a:r>
            <a:endParaRPr lang="pt-BR" sz="3050" dirty="0">
              <a:solidFill>
                <a:srgbClr val="81E3BA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38600" y="4798377"/>
            <a:ext cx="1562100" cy="1084580"/>
          </a:xfrm>
          <a:custGeom>
            <a:avLst/>
            <a:gdLst/>
            <a:ahLst/>
            <a:cxnLst/>
            <a:rect l="l" t="t" r="r" b="b"/>
            <a:pathLst>
              <a:path w="1562100" h="1084579">
                <a:moveTo>
                  <a:pt x="151218" y="291211"/>
                </a:moveTo>
                <a:lnTo>
                  <a:pt x="150888" y="289648"/>
                </a:lnTo>
                <a:lnTo>
                  <a:pt x="147662" y="289483"/>
                </a:lnTo>
                <a:lnTo>
                  <a:pt x="151218" y="291211"/>
                </a:lnTo>
                <a:close/>
              </a:path>
              <a:path w="1562100" h="1084579">
                <a:moveTo>
                  <a:pt x="533184" y="682955"/>
                </a:moveTo>
                <a:lnTo>
                  <a:pt x="531075" y="680516"/>
                </a:lnTo>
                <a:lnTo>
                  <a:pt x="529120" y="680986"/>
                </a:lnTo>
                <a:lnTo>
                  <a:pt x="533184" y="682955"/>
                </a:lnTo>
                <a:close/>
              </a:path>
              <a:path w="1562100" h="1084579">
                <a:moveTo>
                  <a:pt x="542696" y="687578"/>
                </a:moveTo>
                <a:lnTo>
                  <a:pt x="541515" y="685596"/>
                </a:lnTo>
                <a:lnTo>
                  <a:pt x="537692" y="683729"/>
                </a:lnTo>
                <a:lnTo>
                  <a:pt x="533184" y="682955"/>
                </a:lnTo>
                <a:lnTo>
                  <a:pt x="542696" y="687578"/>
                </a:lnTo>
                <a:close/>
              </a:path>
              <a:path w="1562100" h="1084579">
                <a:moveTo>
                  <a:pt x="543877" y="689559"/>
                </a:moveTo>
                <a:lnTo>
                  <a:pt x="542696" y="687578"/>
                </a:lnTo>
                <a:lnTo>
                  <a:pt x="529120" y="680986"/>
                </a:lnTo>
                <a:lnTo>
                  <a:pt x="527900" y="677557"/>
                </a:lnTo>
                <a:lnTo>
                  <a:pt x="526897" y="675665"/>
                </a:lnTo>
                <a:lnTo>
                  <a:pt x="521538" y="674471"/>
                </a:lnTo>
                <a:lnTo>
                  <a:pt x="517728" y="671207"/>
                </a:lnTo>
                <a:lnTo>
                  <a:pt x="486727" y="651916"/>
                </a:lnTo>
                <a:lnTo>
                  <a:pt x="471551" y="641718"/>
                </a:lnTo>
                <a:lnTo>
                  <a:pt x="457720" y="629348"/>
                </a:lnTo>
                <a:lnTo>
                  <a:pt x="454723" y="630707"/>
                </a:lnTo>
                <a:lnTo>
                  <a:pt x="447916" y="628815"/>
                </a:lnTo>
                <a:lnTo>
                  <a:pt x="453898" y="635965"/>
                </a:lnTo>
                <a:lnTo>
                  <a:pt x="458444" y="639584"/>
                </a:lnTo>
                <a:lnTo>
                  <a:pt x="457644" y="642010"/>
                </a:lnTo>
                <a:lnTo>
                  <a:pt x="455688" y="642480"/>
                </a:lnTo>
                <a:lnTo>
                  <a:pt x="453923" y="643026"/>
                </a:lnTo>
                <a:lnTo>
                  <a:pt x="450875" y="642962"/>
                </a:lnTo>
                <a:lnTo>
                  <a:pt x="448500" y="643216"/>
                </a:lnTo>
                <a:lnTo>
                  <a:pt x="543877" y="689559"/>
                </a:lnTo>
                <a:close/>
              </a:path>
              <a:path w="1562100" h="1084579">
                <a:moveTo>
                  <a:pt x="558761" y="696798"/>
                </a:moveTo>
                <a:lnTo>
                  <a:pt x="557072" y="693153"/>
                </a:lnTo>
                <a:lnTo>
                  <a:pt x="543877" y="689559"/>
                </a:lnTo>
                <a:lnTo>
                  <a:pt x="558761" y="696798"/>
                </a:lnTo>
                <a:close/>
              </a:path>
              <a:path w="1562100" h="1084579">
                <a:moveTo>
                  <a:pt x="1561592" y="897432"/>
                </a:moveTo>
                <a:lnTo>
                  <a:pt x="1561350" y="888834"/>
                </a:lnTo>
                <a:lnTo>
                  <a:pt x="1560398" y="879906"/>
                </a:lnTo>
                <a:lnTo>
                  <a:pt x="1558886" y="870699"/>
                </a:lnTo>
                <a:lnTo>
                  <a:pt x="1556372" y="862418"/>
                </a:lnTo>
                <a:lnTo>
                  <a:pt x="1555369" y="857694"/>
                </a:lnTo>
                <a:lnTo>
                  <a:pt x="1553743" y="854087"/>
                </a:lnTo>
                <a:lnTo>
                  <a:pt x="1549552" y="852043"/>
                </a:lnTo>
                <a:lnTo>
                  <a:pt x="1547418" y="843953"/>
                </a:lnTo>
                <a:lnTo>
                  <a:pt x="1483461" y="810044"/>
                </a:lnTo>
                <a:lnTo>
                  <a:pt x="1438554" y="789635"/>
                </a:lnTo>
                <a:lnTo>
                  <a:pt x="1437043" y="787488"/>
                </a:lnTo>
                <a:lnTo>
                  <a:pt x="1434020" y="783209"/>
                </a:lnTo>
                <a:lnTo>
                  <a:pt x="1420037" y="779233"/>
                </a:lnTo>
                <a:lnTo>
                  <a:pt x="1418564" y="777100"/>
                </a:lnTo>
                <a:lnTo>
                  <a:pt x="1415618" y="772845"/>
                </a:lnTo>
                <a:lnTo>
                  <a:pt x="1401572" y="768845"/>
                </a:lnTo>
                <a:lnTo>
                  <a:pt x="1400086" y="765302"/>
                </a:lnTo>
                <a:lnTo>
                  <a:pt x="1399349" y="763536"/>
                </a:lnTo>
                <a:lnTo>
                  <a:pt x="1393939" y="762330"/>
                </a:lnTo>
                <a:lnTo>
                  <a:pt x="1348676" y="730440"/>
                </a:lnTo>
                <a:lnTo>
                  <a:pt x="1309738" y="698817"/>
                </a:lnTo>
                <a:lnTo>
                  <a:pt x="1273314" y="664171"/>
                </a:lnTo>
                <a:lnTo>
                  <a:pt x="1239507" y="626554"/>
                </a:lnTo>
                <a:lnTo>
                  <a:pt x="1236421" y="622236"/>
                </a:lnTo>
                <a:lnTo>
                  <a:pt x="1228966" y="615797"/>
                </a:lnTo>
                <a:lnTo>
                  <a:pt x="1225029" y="611060"/>
                </a:lnTo>
                <a:lnTo>
                  <a:pt x="1220431" y="605993"/>
                </a:lnTo>
                <a:lnTo>
                  <a:pt x="1209497" y="610565"/>
                </a:lnTo>
                <a:lnTo>
                  <a:pt x="1207020" y="617842"/>
                </a:lnTo>
                <a:lnTo>
                  <a:pt x="1208582" y="621423"/>
                </a:lnTo>
                <a:lnTo>
                  <a:pt x="1210284" y="636371"/>
                </a:lnTo>
                <a:lnTo>
                  <a:pt x="1209954" y="650328"/>
                </a:lnTo>
                <a:lnTo>
                  <a:pt x="1208798" y="665289"/>
                </a:lnTo>
                <a:lnTo>
                  <a:pt x="1210195" y="678688"/>
                </a:lnTo>
                <a:lnTo>
                  <a:pt x="1211414" y="687755"/>
                </a:lnTo>
                <a:lnTo>
                  <a:pt x="1216444" y="694423"/>
                </a:lnTo>
                <a:lnTo>
                  <a:pt x="1221638" y="701192"/>
                </a:lnTo>
                <a:lnTo>
                  <a:pt x="1251902" y="741311"/>
                </a:lnTo>
                <a:lnTo>
                  <a:pt x="1285595" y="777455"/>
                </a:lnTo>
                <a:lnTo>
                  <a:pt x="1321485" y="811822"/>
                </a:lnTo>
                <a:lnTo>
                  <a:pt x="1359395" y="844372"/>
                </a:lnTo>
                <a:lnTo>
                  <a:pt x="1369593" y="850734"/>
                </a:lnTo>
                <a:lnTo>
                  <a:pt x="1377759" y="860348"/>
                </a:lnTo>
                <a:lnTo>
                  <a:pt x="1373962" y="864158"/>
                </a:lnTo>
                <a:lnTo>
                  <a:pt x="1368945" y="867371"/>
                </a:lnTo>
                <a:lnTo>
                  <a:pt x="1363433" y="863269"/>
                </a:lnTo>
                <a:lnTo>
                  <a:pt x="1357452" y="864603"/>
                </a:lnTo>
                <a:lnTo>
                  <a:pt x="1352435" y="867816"/>
                </a:lnTo>
                <a:lnTo>
                  <a:pt x="1340764" y="863561"/>
                </a:lnTo>
                <a:lnTo>
                  <a:pt x="1335138" y="867879"/>
                </a:lnTo>
                <a:lnTo>
                  <a:pt x="1332826" y="866762"/>
                </a:lnTo>
                <a:lnTo>
                  <a:pt x="1331849" y="867689"/>
                </a:lnTo>
                <a:lnTo>
                  <a:pt x="1330286" y="866940"/>
                </a:lnTo>
                <a:lnTo>
                  <a:pt x="1330286" y="872591"/>
                </a:lnTo>
                <a:lnTo>
                  <a:pt x="1329791" y="873760"/>
                </a:lnTo>
                <a:lnTo>
                  <a:pt x="1330236" y="872553"/>
                </a:lnTo>
                <a:lnTo>
                  <a:pt x="1330286" y="866940"/>
                </a:lnTo>
                <a:lnTo>
                  <a:pt x="1326438" y="865060"/>
                </a:lnTo>
                <a:lnTo>
                  <a:pt x="1320901" y="863790"/>
                </a:lnTo>
                <a:lnTo>
                  <a:pt x="1315212" y="868083"/>
                </a:lnTo>
                <a:lnTo>
                  <a:pt x="1311008" y="867460"/>
                </a:lnTo>
                <a:lnTo>
                  <a:pt x="1307185" y="865593"/>
                </a:lnTo>
                <a:lnTo>
                  <a:pt x="1268590" y="865200"/>
                </a:lnTo>
                <a:lnTo>
                  <a:pt x="1233995" y="865327"/>
                </a:lnTo>
                <a:lnTo>
                  <a:pt x="1165733" y="863231"/>
                </a:lnTo>
                <a:lnTo>
                  <a:pt x="1041171" y="857770"/>
                </a:lnTo>
                <a:lnTo>
                  <a:pt x="1033462" y="855433"/>
                </a:lnTo>
                <a:lnTo>
                  <a:pt x="1024636" y="855383"/>
                </a:lnTo>
                <a:lnTo>
                  <a:pt x="1008799" y="851928"/>
                </a:lnTo>
                <a:lnTo>
                  <a:pt x="956335" y="843381"/>
                </a:lnTo>
                <a:lnTo>
                  <a:pt x="904049" y="833501"/>
                </a:lnTo>
                <a:lnTo>
                  <a:pt x="853046" y="820013"/>
                </a:lnTo>
                <a:lnTo>
                  <a:pt x="802208" y="805205"/>
                </a:lnTo>
                <a:lnTo>
                  <a:pt x="752081" y="787908"/>
                </a:lnTo>
                <a:lnTo>
                  <a:pt x="702665" y="768134"/>
                </a:lnTo>
                <a:lnTo>
                  <a:pt x="676973" y="755650"/>
                </a:lnTo>
                <a:lnTo>
                  <a:pt x="650709" y="744296"/>
                </a:lnTo>
                <a:lnTo>
                  <a:pt x="625017" y="731812"/>
                </a:lnTo>
                <a:lnTo>
                  <a:pt x="598766" y="720471"/>
                </a:lnTo>
                <a:lnTo>
                  <a:pt x="598233" y="718807"/>
                </a:lnTo>
                <a:lnTo>
                  <a:pt x="593928" y="713879"/>
                </a:lnTo>
                <a:lnTo>
                  <a:pt x="579399" y="709650"/>
                </a:lnTo>
                <a:lnTo>
                  <a:pt x="577900" y="707504"/>
                </a:lnTo>
                <a:lnTo>
                  <a:pt x="574929" y="703237"/>
                </a:lnTo>
                <a:lnTo>
                  <a:pt x="560997" y="699300"/>
                </a:lnTo>
                <a:lnTo>
                  <a:pt x="558761" y="696798"/>
                </a:lnTo>
                <a:lnTo>
                  <a:pt x="448500" y="643216"/>
                </a:lnTo>
                <a:lnTo>
                  <a:pt x="412470" y="614426"/>
                </a:lnTo>
                <a:lnTo>
                  <a:pt x="378663" y="582460"/>
                </a:lnTo>
                <a:lnTo>
                  <a:pt x="344792" y="551878"/>
                </a:lnTo>
                <a:lnTo>
                  <a:pt x="312470" y="519239"/>
                </a:lnTo>
                <a:lnTo>
                  <a:pt x="281647" y="484492"/>
                </a:lnTo>
                <a:lnTo>
                  <a:pt x="194271" y="365785"/>
                </a:lnTo>
                <a:lnTo>
                  <a:pt x="192493" y="363512"/>
                </a:lnTo>
                <a:lnTo>
                  <a:pt x="192379" y="362051"/>
                </a:lnTo>
                <a:lnTo>
                  <a:pt x="192125" y="361073"/>
                </a:lnTo>
                <a:lnTo>
                  <a:pt x="192125" y="363347"/>
                </a:lnTo>
                <a:lnTo>
                  <a:pt x="191516" y="364451"/>
                </a:lnTo>
                <a:lnTo>
                  <a:pt x="190792" y="364096"/>
                </a:lnTo>
                <a:lnTo>
                  <a:pt x="192011" y="363283"/>
                </a:lnTo>
                <a:lnTo>
                  <a:pt x="192125" y="361073"/>
                </a:lnTo>
                <a:lnTo>
                  <a:pt x="191960" y="360426"/>
                </a:lnTo>
                <a:lnTo>
                  <a:pt x="191312" y="358698"/>
                </a:lnTo>
                <a:lnTo>
                  <a:pt x="188506" y="357339"/>
                </a:lnTo>
                <a:lnTo>
                  <a:pt x="188531" y="354520"/>
                </a:lnTo>
                <a:lnTo>
                  <a:pt x="187198" y="352463"/>
                </a:lnTo>
                <a:lnTo>
                  <a:pt x="184645" y="351231"/>
                </a:lnTo>
                <a:lnTo>
                  <a:pt x="184721" y="348437"/>
                </a:lnTo>
                <a:lnTo>
                  <a:pt x="183400" y="346379"/>
                </a:lnTo>
                <a:lnTo>
                  <a:pt x="180784" y="345109"/>
                </a:lnTo>
                <a:lnTo>
                  <a:pt x="180924" y="342353"/>
                </a:lnTo>
                <a:lnTo>
                  <a:pt x="180543" y="340753"/>
                </a:lnTo>
                <a:lnTo>
                  <a:pt x="176923" y="339001"/>
                </a:lnTo>
                <a:lnTo>
                  <a:pt x="177063" y="336245"/>
                </a:lnTo>
                <a:lnTo>
                  <a:pt x="175793" y="334213"/>
                </a:lnTo>
                <a:lnTo>
                  <a:pt x="173126" y="332917"/>
                </a:lnTo>
                <a:lnTo>
                  <a:pt x="173316" y="330187"/>
                </a:lnTo>
                <a:lnTo>
                  <a:pt x="172046" y="328168"/>
                </a:lnTo>
                <a:lnTo>
                  <a:pt x="169379" y="326859"/>
                </a:lnTo>
                <a:lnTo>
                  <a:pt x="169583" y="324142"/>
                </a:lnTo>
                <a:lnTo>
                  <a:pt x="168313" y="322110"/>
                </a:lnTo>
                <a:lnTo>
                  <a:pt x="165049" y="320535"/>
                </a:lnTo>
                <a:lnTo>
                  <a:pt x="165582" y="320776"/>
                </a:lnTo>
                <a:lnTo>
                  <a:pt x="165125" y="319976"/>
                </a:lnTo>
                <a:lnTo>
                  <a:pt x="165379" y="318084"/>
                </a:lnTo>
                <a:lnTo>
                  <a:pt x="164185" y="316064"/>
                </a:lnTo>
                <a:lnTo>
                  <a:pt x="161518" y="314921"/>
                </a:lnTo>
                <a:lnTo>
                  <a:pt x="162331" y="316395"/>
                </a:lnTo>
                <a:lnTo>
                  <a:pt x="142201" y="306603"/>
                </a:lnTo>
                <a:lnTo>
                  <a:pt x="142201" y="308013"/>
                </a:lnTo>
                <a:lnTo>
                  <a:pt x="142062" y="309359"/>
                </a:lnTo>
                <a:lnTo>
                  <a:pt x="141770" y="307797"/>
                </a:lnTo>
                <a:lnTo>
                  <a:pt x="142201" y="308013"/>
                </a:lnTo>
                <a:lnTo>
                  <a:pt x="142201" y="306603"/>
                </a:lnTo>
                <a:lnTo>
                  <a:pt x="140017" y="305536"/>
                </a:lnTo>
                <a:lnTo>
                  <a:pt x="140017" y="304139"/>
                </a:lnTo>
                <a:lnTo>
                  <a:pt x="140208" y="304215"/>
                </a:lnTo>
                <a:lnTo>
                  <a:pt x="162928" y="315264"/>
                </a:lnTo>
                <a:lnTo>
                  <a:pt x="162572" y="313677"/>
                </a:lnTo>
                <a:lnTo>
                  <a:pt x="155790" y="310388"/>
                </a:lnTo>
                <a:lnTo>
                  <a:pt x="162394" y="313588"/>
                </a:lnTo>
                <a:lnTo>
                  <a:pt x="162648" y="310883"/>
                </a:lnTo>
                <a:lnTo>
                  <a:pt x="161505" y="308914"/>
                </a:lnTo>
                <a:lnTo>
                  <a:pt x="158648" y="307530"/>
                </a:lnTo>
                <a:lnTo>
                  <a:pt x="158902" y="304838"/>
                </a:lnTo>
                <a:lnTo>
                  <a:pt x="157759" y="302869"/>
                </a:lnTo>
                <a:lnTo>
                  <a:pt x="154901" y="301472"/>
                </a:lnTo>
                <a:lnTo>
                  <a:pt x="155232" y="298805"/>
                </a:lnTo>
                <a:lnTo>
                  <a:pt x="154025" y="296811"/>
                </a:lnTo>
                <a:lnTo>
                  <a:pt x="151231" y="295452"/>
                </a:lnTo>
                <a:lnTo>
                  <a:pt x="152095" y="291642"/>
                </a:lnTo>
                <a:lnTo>
                  <a:pt x="147662" y="289483"/>
                </a:lnTo>
                <a:lnTo>
                  <a:pt x="148424" y="285623"/>
                </a:lnTo>
                <a:lnTo>
                  <a:pt x="147218" y="283616"/>
                </a:lnTo>
                <a:lnTo>
                  <a:pt x="144538" y="282321"/>
                </a:lnTo>
                <a:lnTo>
                  <a:pt x="140017" y="272681"/>
                </a:lnTo>
                <a:lnTo>
                  <a:pt x="140017" y="302729"/>
                </a:lnTo>
                <a:lnTo>
                  <a:pt x="139966" y="304101"/>
                </a:lnTo>
                <a:lnTo>
                  <a:pt x="138442" y="303364"/>
                </a:lnTo>
                <a:lnTo>
                  <a:pt x="139547" y="302488"/>
                </a:lnTo>
                <a:lnTo>
                  <a:pt x="140017" y="302729"/>
                </a:lnTo>
                <a:lnTo>
                  <a:pt x="140017" y="272681"/>
                </a:lnTo>
                <a:lnTo>
                  <a:pt x="116255" y="221983"/>
                </a:lnTo>
                <a:lnTo>
                  <a:pt x="110845" y="215112"/>
                </a:lnTo>
                <a:lnTo>
                  <a:pt x="107353" y="206362"/>
                </a:lnTo>
                <a:lnTo>
                  <a:pt x="103733" y="198958"/>
                </a:lnTo>
                <a:lnTo>
                  <a:pt x="100723" y="190436"/>
                </a:lnTo>
                <a:lnTo>
                  <a:pt x="101587" y="189433"/>
                </a:lnTo>
                <a:lnTo>
                  <a:pt x="102692" y="188556"/>
                </a:lnTo>
                <a:lnTo>
                  <a:pt x="105498" y="187109"/>
                </a:lnTo>
                <a:lnTo>
                  <a:pt x="107391" y="186613"/>
                </a:lnTo>
                <a:lnTo>
                  <a:pt x="109220" y="187502"/>
                </a:lnTo>
                <a:lnTo>
                  <a:pt x="107454" y="180987"/>
                </a:lnTo>
                <a:lnTo>
                  <a:pt x="105549" y="174421"/>
                </a:lnTo>
                <a:lnTo>
                  <a:pt x="102654" y="168770"/>
                </a:lnTo>
                <a:lnTo>
                  <a:pt x="99009" y="162763"/>
                </a:lnTo>
                <a:lnTo>
                  <a:pt x="96570" y="161582"/>
                </a:lnTo>
                <a:lnTo>
                  <a:pt x="94881" y="159346"/>
                </a:lnTo>
                <a:lnTo>
                  <a:pt x="94234" y="156210"/>
                </a:lnTo>
                <a:lnTo>
                  <a:pt x="97370" y="160566"/>
                </a:lnTo>
                <a:lnTo>
                  <a:pt x="99009" y="162763"/>
                </a:lnTo>
                <a:lnTo>
                  <a:pt x="98780" y="159829"/>
                </a:lnTo>
                <a:lnTo>
                  <a:pt x="97815" y="157949"/>
                </a:lnTo>
                <a:lnTo>
                  <a:pt x="94856" y="156514"/>
                </a:lnTo>
                <a:lnTo>
                  <a:pt x="95897" y="152781"/>
                </a:lnTo>
                <a:lnTo>
                  <a:pt x="95072" y="148145"/>
                </a:lnTo>
                <a:lnTo>
                  <a:pt x="91973" y="145237"/>
                </a:lnTo>
                <a:lnTo>
                  <a:pt x="92659" y="142748"/>
                </a:lnTo>
                <a:lnTo>
                  <a:pt x="91884" y="140957"/>
                </a:lnTo>
                <a:lnTo>
                  <a:pt x="89154" y="139623"/>
                </a:lnTo>
                <a:lnTo>
                  <a:pt x="89433" y="136944"/>
                </a:lnTo>
                <a:lnTo>
                  <a:pt x="89725" y="135661"/>
                </a:lnTo>
                <a:lnTo>
                  <a:pt x="88811" y="133819"/>
                </a:lnTo>
                <a:lnTo>
                  <a:pt x="86512" y="131279"/>
                </a:lnTo>
                <a:lnTo>
                  <a:pt x="86702" y="129959"/>
                </a:lnTo>
                <a:lnTo>
                  <a:pt x="86067" y="129654"/>
                </a:lnTo>
                <a:lnTo>
                  <a:pt x="86067" y="135305"/>
                </a:lnTo>
                <a:lnTo>
                  <a:pt x="85953" y="133845"/>
                </a:lnTo>
                <a:lnTo>
                  <a:pt x="86067" y="135305"/>
                </a:lnTo>
                <a:lnTo>
                  <a:pt x="86067" y="129654"/>
                </a:lnTo>
                <a:lnTo>
                  <a:pt x="85775" y="129044"/>
                </a:lnTo>
                <a:lnTo>
                  <a:pt x="85775" y="132334"/>
                </a:lnTo>
                <a:lnTo>
                  <a:pt x="85585" y="133654"/>
                </a:lnTo>
                <a:lnTo>
                  <a:pt x="85712" y="133718"/>
                </a:lnTo>
                <a:lnTo>
                  <a:pt x="85471" y="133604"/>
                </a:lnTo>
                <a:lnTo>
                  <a:pt x="85725" y="132308"/>
                </a:lnTo>
                <a:lnTo>
                  <a:pt x="85775" y="129044"/>
                </a:lnTo>
                <a:lnTo>
                  <a:pt x="85255" y="127850"/>
                </a:lnTo>
                <a:lnTo>
                  <a:pt x="84112" y="121640"/>
                </a:lnTo>
                <a:lnTo>
                  <a:pt x="82524" y="115227"/>
                </a:lnTo>
                <a:lnTo>
                  <a:pt x="80467" y="108572"/>
                </a:lnTo>
                <a:lnTo>
                  <a:pt x="76809" y="103974"/>
                </a:lnTo>
                <a:lnTo>
                  <a:pt x="76365" y="96697"/>
                </a:lnTo>
                <a:lnTo>
                  <a:pt x="74930" y="91770"/>
                </a:lnTo>
                <a:lnTo>
                  <a:pt x="71310" y="85775"/>
                </a:lnTo>
                <a:lnTo>
                  <a:pt x="71704" y="84556"/>
                </a:lnTo>
                <a:lnTo>
                  <a:pt x="71539" y="84467"/>
                </a:lnTo>
                <a:lnTo>
                  <a:pt x="72009" y="81876"/>
                </a:lnTo>
                <a:lnTo>
                  <a:pt x="70142" y="78143"/>
                </a:lnTo>
                <a:lnTo>
                  <a:pt x="67957" y="75666"/>
                </a:lnTo>
                <a:lnTo>
                  <a:pt x="64681" y="57137"/>
                </a:lnTo>
                <a:lnTo>
                  <a:pt x="60528" y="39585"/>
                </a:lnTo>
                <a:lnTo>
                  <a:pt x="58940" y="28930"/>
                </a:lnTo>
                <a:lnTo>
                  <a:pt x="58051" y="20027"/>
                </a:lnTo>
                <a:lnTo>
                  <a:pt x="57111" y="9690"/>
                </a:lnTo>
                <a:lnTo>
                  <a:pt x="56451" y="2298"/>
                </a:lnTo>
                <a:lnTo>
                  <a:pt x="48387" y="5448"/>
                </a:lnTo>
                <a:lnTo>
                  <a:pt x="40068" y="0"/>
                </a:lnTo>
                <a:lnTo>
                  <a:pt x="34848" y="7340"/>
                </a:lnTo>
                <a:lnTo>
                  <a:pt x="33451" y="8077"/>
                </a:lnTo>
                <a:lnTo>
                  <a:pt x="32766" y="9156"/>
                </a:lnTo>
                <a:lnTo>
                  <a:pt x="32766" y="10566"/>
                </a:lnTo>
                <a:lnTo>
                  <a:pt x="27266" y="13538"/>
                </a:lnTo>
                <a:lnTo>
                  <a:pt x="21399" y="6451"/>
                </a:lnTo>
                <a:lnTo>
                  <a:pt x="16789" y="12687"/>
                </a:lnTo>
                <a:lnTo>
                  <a:pt x="7264" y="17945"/>
                </a:lnTo>
                <a:lnTo>
                  <a:pt x="1701" y="26530"/>
                </a:lnTo>
                <a:lnTo>
                  <a:pt x="0" y="35585"/>
                </a:lnTo>
                <a:lnTo>
                  <a:pt x="393" y="45669"/>
                </a:lnTo>
                <a:lnTo>
                  <a:pt x="9575" y="105194"/>
                </a:lnTo>
                <a:lnTo>
                  <a:pt x="25222" y="163626"/>
                </a:lnTo>
                <a:lnTo>
                  <a:pt x="42684" y="214477"/>
                </a:lnTo>
                <a:lnTo>
                  <a:pt x="62674" y="263728"/>
                </a:lnTo>
                <a:lnTo>
                  <a:pt x="85178" y="311365"/>
                </a:lnTo>
                <a:lnTo>
                  <a:pt x="109613" y="358533"/>
                </a:lnTo>
                <a:lnTo>
                  <a:pt x="137058" y="402945"/>
                </a:lnTo>
                <a:lnTo>
                  <a:pt x="165849" y="447992"/>
                </a:lnTo>
                <a:lnTo>
                  <a:pt x="197612" y="490258"/>
                </a:lnTo>
                <a:lnTo>
                  <a:pt x="231228" y="532003"/>
                </a:lnTo>
                <a:lnTo>
                  <a:pt x="266026" y="572909"/>
                </a:lnTo>
                <a:lnTo>
                  <a:pt x="340652" y="645883"/>
                </a:lnTo>
                <a:lnTo>
                  <a:pt x="379920" y="679081"/>
                </a:lnTo>
                <a:lnTo>
                  <a:pt x="420497" y="710095"/>
                </a:lnTo>
                <a:lnTo>
                  <a:pt x="462368" y="738911"/>
                </a:lnTo>
                <a:lnTo>
                  <a:pt x="504990" y="766686"/>
                </a:lnTo>
                <a:lnTo>
                  <a:pt x="549440" y="791108"/>
                </a:lnTo>
                <a:lnTo>
                  <a:pt x="594639" y="814476"/>
                </a:lnTo>
                <a:lnTo>
                  <a:pt x="641134" y="835660"/>
                </a:lnTo>
                <a:lnTo>
                  <a:pt x="688898" y="854633"/>
                </a:lnTo>
                <a:lnTo>
                  <a:pt x="737400" y="872553"/>
                </a:lnTo>
                <a:lnTo>
                  <a:pt x="838225" y="901776"/>
                </a:lnTo>
                <a:lnTo>
                  <a:pt x="886193" y="912368"/>
                </a:lnTo>
                <a:lnTo>
                  <a:pt x="934097" y="921524"/>
                </a:lnTo>
                <a:lnTo>
                  <a:pt x="982573" y="928141"/>
                </a:lnTo>
                <a:lnTo>
                  <a:pt x="1031671" y="932230"/>
                </a:lnTo>
                <a:lnTo>
                  <a:pt x="1036955" y="933386"/>
                </a:lnTo>
                <a:lnTo>
                  <a:pt x="1079817" y="937260"/>
                </a:lnTo>
                <a:lnTo>
                  <a:pt x="1128712" y="939838"/>
                </a:lnTo>
                <a:lnTo>
                  <a:pt x="1177886" y="941146"/>
                </a:lnTo>
                <a:lnTo>
                  <a:pt x="1329436" y="939939"/>
                </a:lnTo>
                <a:lnTo>
                  <a:pt x="1379918" y="939063"/>
                </a:lnTo>
                <a:lnTo>
                  <a:pt x="1382547" y="937514"/>
                </a:lnTo>
                <a:lnTo>
                  <a:pt x="1384566" y="937082"/>
                </a:lnTo>
                <a:lnTo>
                  <a:pt x="1387195" y="935532"/>
                </a:lnTo>
                <a:lnTo>
                  <a:pt x="1395031" y="939342"/>
                </a:lnTo>
                <a:lnTo>
                  <a:pt x="1396238" y="941336"/>
                </a:lnTo>
                <a:lnTo>
                  <a:pt x="1393964" y="943063"/>
                </a:lnTo>
                <a:lnTo>
                  <a:pt x="1391475" y="943267"/>
                </a:lnTo>
                <a:lnTo>
                  <a:pt x="1375092" y="955065"/>
                </a:lnTo>
                <a:lnTo>
                  <a:pt x="1358011" y="965123"/>
                </a:lnTo>
                <a:lnTo>
                  <a:pt x="1341094" y="972439"/>
                </a:lnTo>
                <a:lnTo>
                  <a:pt x="1322959" y="980567"/>
                </a:lnTo>
                <a:lnTo>
                  <a:pt x="1310767" y="985939"/>
                </a:lnTo>
                <a:lnTo>
                  <a:pt x="1298727" y="992797"/>
                </a:lnTo>
                <a:lnTo>
                  <a:pt x="1287640" y="1000125"/>
                </a:lnTo>
                <a:lnTo>
                  <a:pt x="1277772" y="1008037"/>
                </a:lnTo>
                <a:lnTo>
                  <a:pt x="1254556" y="1022172"/>
                </a:lnTo>
                <a:lnTo>
                  <a:pt x="1240231" y="1039215"/>
                </a:lnTo>
                <a:lnTo>
                  <a:pt x="1234109" y="1060246"/>
                </a:lnTo>
                <a:lnTo>
                  <a:pt x="1236687" y="1084084"/>
                </a:lnTo>
                <a:lnTo>
                  <a:pt x="1291755" y="1082598"/>
                </a:lnTo>
                <a:lnTo>
                  <a:pt x="1343850" y="1068374"/>
                </a:lnTo>
                <a:lnTo>
                  <a:pt x="1392770" y="1046962"/>
                </a:lnTo>
                <a:lnTo>
                  <a:pt x="1440002" y="1020495"/>
                </a:lnTo>
                <a:lnTo>
                  <a:pt x="1475740" y="999744"/>
                </a:lnTo>
                <a:lnTo>
                  <a:pt x="1493697" y="990104"/>
                </a:lnTo>
                <a:lnTo>
                  <a:pt x="1496961" y="988872"/>
                </a:lnTo>
                <a:lnTo>
                  <a:pt x="1529130" y="970610"/>
                </a:lnTo>
                <a:lnTo>
                  <a:pt x="1530083" y="969670"/>
                </a:lnTo>
                <a:lnTo>
                  <a:pt x="1536534" y="965746"/>
                </a:lnTo>
                <a:lnTo>
                  <a:pt x="1543405" y="962012"/>
                </a:lnTo>
                <a:lnTo>
                  <a:pt x="1549844" y="955255"/>
                </a:lnTo>
                <a:lnTo>
                  <a:pt x="1557223" y="947547"/>
                </a:lnTo>
                <a:lnTo>
                  <a:pt x="1560474" y="929360"/>
                </a:lnTo>
                <a:lnTo>
                  <a:pt x="1561592" y="897432"/>
                </a:lnTo>
                <a:close/>
              </a:path>
            </a:pathLst>
          </a:custGeom>
          <a:solidFill>
            <a:srgbClr val="000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668082" y="5884369"/>
            <a:ext cx="551180" cy="869315"/>
            <a:chOff x="8645403" y="5524995"/>
            <a:chExt cx="551180" cy="869315"/>
          </a:xfrm>
        </p:grpSpPr>
        <p:sp>
          <p:nvSpPr>
            <p:cNvPr id="9" name="object 9"/>
            <p:cNvSpPr/>
            <p:nvPr/>
          </p:nvSpPr>
          <p:spPr>
            <a:xfrm>
              <a:off x="8684187" y="5524995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65619" y="331238"/>
                  </a:moveTo>
                  <a:lnTo>
                    <a:pt x="121580" y="325289"/>
                  </a:lnTo>
                  <a:lnTo>
                    <a:pt x="82014" y="308520"/>
                  </a:lnTo>
                  <a:lnTo>
                    <a:pt x="48497" y="282549"/>
                  </a:lnTo>
                  <a:lnTo>
                    <a:pt x="22605" y="248997"/>
                  </a:lnTo>
                  <a:lnTo>
                    <a:pt x="5988" y="209658"/>
                  </a:lnTo>
                  <a:lnTo>
                    <a:pt x="5913" y="209480"/>
                  </a:lnTo>
                  <a:lnTo>
                    <a:pt x="0" y="165619"/>
                  </a:lnTo>
                  <a:lnTo>
                    <a:pt x="5913" y="121758"/>
                  </a:lnTo>
                  <a:lnTo>
                    <a:pt x="22605" y="82241"/>
                  </a:lnTo>
                  <a:lnTo>
                    <a:pt x="48497" y="48689"/>
                  </a:lnTo>
                  <a:lnTo>
                    <a:pt x="82282" y="22605"/>
                  </a:lnTo>
                  <a:lnTo>
                    <a:pt x="121664" y="5913"/>
                  </a:lnTo>
                  <a:lnTo>
                    <a:pt x="121843" y="5913"/>
                  </a:lnTo>
                  <a:lnTo>
                    <a:pt x="165619" y="0"/>
                  </a:lnTo>
                  <a:lnTo>
                    <a:pt x="209658" y="5913"/>
                  </a:lnTo>
                  <a:lnTo>
                    <a:pt x="219873" y="10223"/>
                  </a:lnTo>
                  <a:lnTo>
                    <a:pt x="165619" y="10223"/>
                  </a:lnTo>
                  <a:lnTo>
                    <a:pt x="116481" y="18140"/>
                  </a:lnTo>
                  <a:lnTo>
                    <a:pt x="73821" y="40190"/>
                  </a:lnTo>
                  <a:lnTo>
                    <a:pt x="40190" y="73821"/>
                  </a:lnTo>
                  <a:lnTo>
                    <a:pt x="18140" y="116481"/>
                  </a:lnTo>
                  <a:lnTo>
                    <a:pt x="10223" y="165619"/>
                  </a:lnTo>
                  <a:lnTo>
                    <a:pt x="18140" y="214757"/>
                  </a:lnTo>
                  <a:lnTo>
                    <a:pt x="40190" y="257417"/>
                  </a:lnTo>
                  <a:lnTo>
                    <a:pt x="73821" y="291048"/>
                  </a:lnTo>
                  <a:lnTo>
                    <a:pt x="116481" y="313098"/>
                  </a:lnTo>
                  <a:lnTo>
                    <a:pt x="165619" y="321015"/>
                  </a:lnTo>
                  <a:lnTo>
                    <a:pt x="219683" y="321015"/>
                  </a:lnTo>
                  <a:lnTo>
                    <a:pt x="209564" y="325289"/>
                  </a:lnTo>
                  <a:lnTo>
                    <a:pt x="209744" y="325289"/>
                  </a:lnTo>
                  <a:lnTo>
                    <a:pt x="165619" y="331238"/>
                  </a:lnTo>
                  <a:close/>
                </a:path>
                <a:path w="331470" h="331470">
                  <a:moveTo>
                    <a:pt x="219683" y="321015"/>
                  </a:moveTo>
                  <a:lnTo>
                    <a:pt x="165619" y="321015"/>
                  </a:lnTo>
                  <a:lnTo>
                    <a:pt x="214757" y="313098"/>
                  </a:lnTo>
                  <a:lnTo>
                    <a:pt x="257417" y="291048"/>
                  </a:lnTo>
                  <a:lnTo>
                    <a:pt x="291048" y="257417"/>
                  </a:lnTo>
                  <a:lnTo>
                    <a:pt x="313098" y="214757"/>
                  </a:lnTo>
                  <a:lnTo>
                    <a:pt x="321015" y="165619"/>
                  </a:lnTo>
                  <a:lnTo>
                    <a:pt x="313049" y="116481"/>
                  </a:lnTo>
                  <a:lnTo>
                    <a:pt x="290901" y="73821"/>
                  </a:lnTo>
                  <a:lnTo>
                    <a:pt x="257196" y="40190"/>
                  </a:lnTo>
                  <a:lnTo>
                    <a:pt x="214561" y="18140"/>
                  </a:lnTo>
                  <a:lnTo>
                    <a:pt x="165619" y="10223"/>
                  </a:lnTo>
                  <a:lnTo>
                    <a:pt x="219873" y="10223"/>
                  </a:lnTo>
                  <a:lnTo>
                    <a:pt x="282741" y="48497"/>
                  </a:lnTo>
                  <a:lnTo>
                    <a:pt x="308633" y="82014"/>
                  </a:lnTo>
                  <a:lnTo>
                    <a:pt x="325324" y="121580"/>
                  </a:lnTo>
                  <a:lnTo>
                    <a:pt x="331238" y="165619"/>
                  </a:lnTo>
                  <a:lnTo>
                    <a:pt x="325313" y="209480"/>
                  </a:lnTo>
                  <a:lnTo>
                    <a:pt x="308616" y="248997"/>
                  </a:lnTo>
                  <a:lnTo>
                    <a:pt x="282549" y="282741"/>
                  </a:lnTo>
                  <a:lnTo>
                    <a:pt x="249144" y="308520"/>
                  </a:lnTo>
                  <a:lnTo>
                    <a:pt x="219683" y="321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6954" y="5579908"/>
              <a:ext cx="222592" cy="2225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73363" y="5710407"/>
              <a:ext cx="495300" cy="655955"/>
            </a:xfrm>
            <a:custGeom>
              <a:avLst/>
              <a:gdLst/>
              <a:ahLst/>
              <a:cxnLst/>
              <a:rect l="l" t="t" r="r" b="b"/>
              <a:pathLst>
                <a:path w="495300" h="655954">
                  <a:moveTo>
                    <a:pt x="415411" y="655949"/>
                  </a:moveTo>
                  <a:lnTo>
                    <a:pt x="174878" y="655949"/>
                  </a:lnTo>
                  <a:lnTo>
                    <a:pt x="173795" y="653054"/>
                  </a:lnTo>
                  <a:lnTo>
                    <a:pt x="165483" y="631849"/>
                  </a:lnTo>
                  <a:lnTo>
                    <a:pt x="133454" y="560498"/>
                  </a:lnTo>
                  <a:lnTo>
                    <a:pt x="109244" y="513156"/>
                  </a:lnTo>
                  <a:lnTo>
                    <a:pt x="79240" y="459903"/>
                  </a:lnTo>
                  <a:lnTo>
                    <a:pt x="43195" y="402140"/>
                  </a:lnTo>
                  <a:lnTo>
                    <a:pt x="862" y="341268"/>
                  </a:lnTo>
                  <a:lnTo>
                    <a:pt x="0" y="340094"/>
                  </a:lnTo>
                  <a:lnTo>
                    <a:pt x="0" y="291531"/>
                  </a:lnTo>
                  <a:lnTo>
                    <a:pt x="36373" y="291352"/>
                  </a:lnTo>
                  <a:lnTo>
                    <a:pt x="36968" y="291517"/>
                  </a:lnTo>
                  <a:lnTo>
                    <a:pt x="49493" y="298633"/>
                  </a:lnTo>
                  <a:lnTo>
                    <a:pt x="67488" y="312753"/>
                  </a:lnTo>
                  <a:lnTo>
                    <a:pt x="87317" y="330142"/>
                  </a:lnTo>
                  <a:lnTo>
                    <a:pt x="105344" y="347067"/>
                  </a:lnTo>
                  <a:lnTo>
                    <a:pt x="106694" y="348377"/>
                  </a:lnTo>
                  <a:lnTo>
                    <a:pt x="106694" y="357663"/>
                  </a:lnTo>
                  <a:lnTo>
                    <a:pt x="130190" y="357663"/>
                  </a:lnTo>
                  <a:lnTo>
                    <a:pt x="130190" y="0"/>
                  </a:lnTo>
                  <a:lnTo>
                    <a:pt x="203970" y="1442"/>
                  </a:lnTo>
                  <a:lnTo>
                    <a:pt x="203970" y="292262"/>
                  </a:lnTo>
                  <a:lnTo>
                    <a:pt x="227455" y="292262"/>
                  </a:lnTo>
                  <a:lnTo>
                    <a:pt x="227455" y="162974"/>
                  </a:lnTo>
                  <a:lnTo>
                    <a:pt x="280556" y="162974"/>
                  </a:lnTo>
                  <a:lnTo>
                    <a:pt x="287259" y="164986"/>
                  </a:lnTo>
                  <a:lnTo>
                    <a:pt x="294161" y="170121"/>
                  </a:lnTo>
                  <a:lnTo>
                    <a:pt x="299555" y="177024"/>
                  </a:lnTo>
                  <a:lnTo>
                    <a:pt x="301732" y="184342"/>
                  </a:lnTo>
                  <a:lnTo>
                    <a:pt x="301732" y="292259"/>
                  </a:lnTo>
                  <a:lnTo>
                    <a:pt x="325222" y="292259"/>
                  </a:lnTo>
                  <a:lnTo>
                    <a:pt x="325222" y="196051"/>
                  </a:lnTo>
                  <a:lnTo>
                    <a:pt x="377814" y="196051"/>
                  </a:lnTo>
                  <a:lnTo>
                    <a:pt x="384581" y="197106"/>
                  </a:lnTo>
                  <a:lnTo>
                    <a:pt x="391481" y="200498"/>
                  </a:lnTo>
                  <a:lnTo>
                    <a:pt x="396846" y="206568"/>
                  </a:lnTo>
                  <a:lnTo>
                    <a:pt x="399005" y="215659"/>
                  </a:lnTo>
                  <a:lnTo>
                    <a:pt x="399005" y="324777"/>
                  </a:lnTo>
                  <a:lnTo>
                    <a:pt x="422496" y="324777"/>
                  </a:lnTo>
                  <a:lnTo>
                    <a:pt x="422496" y="227369"/>
                  </a:lnTo>
                  <a:lnTo>
                    <a:pt x="426960" y="227369"/>
                  </a:lnTo>
                  <a:lnTo>
                    <a:pt x="447860" y="234741"/>
                  </a:lnTo>
                  <a:lnTo>
                    <a:pt x="470200" y="252806"/>
                  </a:lnTo>
                  <a:lnTo>
                    <a:pt x="487996" y="275489"/>
                  </a:lnTo>
                  <a:lnTo>
                    <a:pt x="495263" y="296713"/>
                  </a:lnTo>
                  <a:lnTo>
                    <a:pt x="495263" y="421986"/>
                  </a:lnTo>
                  <a:lnTo>
                    <a:pt x="483534" y="451967"/>
                  </a:lnTo>
                  <a:lnTo>
                    <a:pt x="465604" y="499205"/>
                  </a:lnTo>
                  <a:lnTo>
                    <a:pt x="445500" y="554804"/>
                  </a:lnTo>
                  <a:lnTo>
                    <a:pt x="427557" y="609080"/>
                  </a:lnTo>
                  <a:lnTo>
                    <a:pt x="416113" y="652349"/>
                  </a:lnTo>
                  <a:lnTo>
                    <a:pt x="415411" y="65594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5403" y="5682632"/>
              <a:ext cx="551180" cy="711835"/>
            </a:xfrm>
            <a:custGeom>
              <a:avLst/>
              <a:gdLst/>
              <a:ahLst/>
              <a:cxnLst/>
              <a:rect l="l" t="t" r="r" b="b"/>
              <a:pathLst>
                <a:path w="551179" h="711835">
                  <a:moveTo>
                    <a:pt x="162609" y="333568"/>
                  </a:moveTo>
                  <a:lnTo>
                    <a:pt x="130193" y="333568"/>
                  </a:lnTo>
                  <a:lnTo>
                    <a:pt x="130193" y="34334"/>
                  </a:lnTo>
                  <a:lnTo>
                    <a:pt x="132346" y="21754"/>
                  </a:lnTo>
                  <a:lnTo>
                    <a:pt x="138536" y="10753"/>
                  </a:lnTo>
                  <a:lnTo>
                    <a:pt x="148661" y="2959"/>
                  </a:lnTo>
                  <a:lnTo>
                    <a:pt x="162619" y="0"/>
                  </a:lnTo>
                  <a:lnTo>
                    <a:pt x="226957" y="0"/>
                  </a:lnTo>
                  <a:lnTo>
                    <a:pt x="240541" y="2380"/>
                  </a:lnTo>
                  <a:lnTo>
                    <a:pt x="250920" y="9146"/>
                  </a:lnTo>
                  <a:lnTo>
                    <a:pt x="257548" y="19734"/>
                  </a:lnTo>
                  <a:lnTo>
                    <a:pt x="259667" y="32326"/>
                  </a:lnTo>
                  <a:lnTo>
                    <a:pt x="162609" y="32326"/>
                  </a:lnTo>
                  <a:lnTo>
                    <a:pt x="162609" y="333568"/>
                  </a:lnTo>
                  <a:close/>
                </a:path>
                <a:path w="551179" h="711835">
                  <a:moveTo>
                    <a:pt x="259886" y="324484"/>
                  </a:moveTo>
                  <a:lnTo>
                    <a:pt x="227459" y="324484"/>
                  </a:lnTo>
                  <a:lnTo>
                    <a:pt x="227459" y="33582"/>
                  </a:lnTo>
                  <a:lnTo>
                    <a:pt x="162609" y="32326"/>
                  </a:lnTo>
                  <a:lnTo>
                    <a:pt x="259667" y="32326"/>
                  </a:lnTo>
                  <a:lnTo>
                    <a:pt x="259878" y="33582"/>
                  </a:lnTo>
                  <a:lnTo>
                    <a:pt x="259878" y="162883"/>
                  </a:lnTo>
                  <a:lnTo>
                    <a:pt x="308516" y="162883"/>
                  </a:lnTo>
                  <a:lnTo>
                    <a:pt x="322301" y="165529"/>
                  </a:lnTo>
                  <a:lnTo>
                    <a:pt x="335216" y="172695"/>
                  </a:lnTo>
                  <a:lnTo>
                    <a:pt x="346131" y="183225"/>
                  </a:lnTo>
                  <a:lnTo>
                    <a:pt x="353453" y="195208"/>
                  </a:lnTo>
                  <a:lnTo>
                    <a:pt x="259886" y="195208"/>
                  </a:lnTo>
                  <a:lnTo>
                    <a:pt x="259886" y="324484"/>
                  </a:lnTo>
                  <a:close/>
                </a:path>
                <a:path w="551179" h="711835">
                  <a:moveTo>
                    <a:pt x="357655" y="324484"/>
                  </a:moveTo>
                  <a:lnTo>
                    <a:pt x="325236" y="324484"/>
                  </a:lnTo>
                  <a:lnTo>
                    <a:pt x="325236" y="205300"/>
                  </a:lnTo>
                  <a:lnTo>
                    <a:pt x="314291" y="195208"/>
                  </a:lnTo>
                  <a:lnTo>
                    <a:pt x="353453" y="195208"/>
                  </a:lnTo>
                  <a:lnTo>
                    <a:pt x="353913" y="195961"/>
                  </a:lnTo>
                  <a:lnTo>
                    <a:pt x="405775" y="195961"/>
                  </a:lnTo>
                  <a:lnTo>
                    <a:pt x="420145" y="198070"/>
                  </a:lnTo>
                  <a:lnTo>
                    <a:pt x="433420" y="204195"/>
                  </a:lnTo>
                  <a:lnTo>
                    <a:pt x="444407" y="214031"/>
                  </a:lnTo>
                  <a:lnTo>
                    <a:pt x="451915" y="227274"/>
                  </a:lnTo>
                  <a:lnTo>
                    <a:pt x="454921" y="227274"/>
                  </a:lnTo>
                  <a:lnTo>
                    <a:pt x="458279" y="228286"/>
                  </a:lnTo>
                  <a:lnTo>
                    <a:pt x="357655" y="228286"/>
                  </a:lnTo>
                  <a:lnTo>
                    <a:pt x="357655" y="324484"/>
                  </a:lnTo>
                  <a:close/>
                </a:path>
                <a:path w="551179" h="711835">
                  <a:moveTo>
                    <a:pt x="454929" y="357019"/>
                  </a:moveTo>
                  <a:lnTo>
                    <a:pt x="422508" y="357019"/>
                  </a:lnTo>
                  <a:lnTo>
                    <a:pt x="422508" y="231001"/>
                  </a:lnTo>
                  <a:lnTo>
                    <a:pt x="410438" y="228286"/>
                  </a:lnTo>
                  <a:lnTo>
                    <a:pt x="458279" y="228286"/>
                  </a:lnTo>
                  <a:lnTo>
                    <a:pt x="486660" y="236845"/>
                  </a:lnTo>
                  <a:lnTo>
                    <a:pt x="516215" y="259606"/>
                  </a:lnTo>
                  <a:lnTo>
                    <a:pt x="454929" y="259606"/>
                  </a:lnTo>
                  <a:lnTo>
                    <a:pt x="454929" y="357019"/>
                  </a:lnTo>
                  <a:close/>
                </a:path>
                <a:path w="551179" h="711835">
                  <a:moveTo>
                    <a:pt x="473253" y="679266"/>
                  </a:moveTo>
                  <a:lnTo>
                    <a:pt x="439694" y="679266"/>
                  </a:lnTo>
                  <a:lnTo>
                    <a:pt x="451208" y="635667"/>
                  </a:lnTo>
                  <a:lnTo>
                    <a:pt x="469214" y="581160"/>
                  </a:lnTo>
                  <a:lnTo>
                    <a:pt x="489367" y="525415"/>
                  </a:lnTo>
                  <a:lnTo>
                    <a:pt x="507327" y="478103"/>
                  </a:lnTo>
                  <a:lnTo>
                    <a:pt x="518750" y="448892"/>
                  </a:lnTo>
                  <a:lnTo>
                    <a:pt x="518744" y="324484"/>
                  </a:lnTo>
                  <a:lnTo>
                    <a:pt x="511882" y="304900"/>
                  </a:lnTo>
                  <a:lnTo>
                    <a:pt x="495113" y="283642"/>
                  </a:lnTo>
                  <a:lnTo>
                    <a:pt x="474208" y="266592"/>
                  </a:lnTo>
                  <a:lnTo>
                    <a:pt x="454929" y="259606"/>
                  </a:lnTo>
                  <a:lnTo>
                    <a:pt x="516215" y="259606"/>
                  </a:lnTo>
                  <a:lnTo>
                    <a:pt x="517894" y="260899"/>
                  </a:lnTo>
                  <a:lnTo>
                    <a:pt x="541705" y="292448"/>
                  </a:lnTo>
                  <a:lnTo>
                    <a:pt x="551173" y="324484"/>
                  </a:lnTo>
                  <a:lnTo>
                    <a:pt x="550108" y="448892"/>
                  </a:lnTo>
                  <a:lnTo>
                    <a:pt x="550030" y="457998"/>
                  </a:lnTo>
                  <a:lnTo>
                    <a:pt x="529849" y="509913"/>
                  </a:lnTo>
                  <a:lnTo>
                    <a:pt x="508547" y="567370"/>
                  </a:lnTo>
                  <a:lnTo>
                    <a:pt x="489343" y="622614"/>
                  </a:lnTo>
                  <a:lnTo>
                    <a:pt x="475459" y="667892"/>
                  </a:lnTo>
                  <a:lnTo>
                    <a:pt x="473253" y="679266"/>
                  </a:lnTo>
                  <a:close/>
                </a:path>
                <a:path w="551179" h="711835">
                  <a:moveTo>
                    <a:pt x="470115" y="711587"/>
                  </a:moveTo>
                  <a:lnTo>
                    <a:pt x="182902" y="711587"/>
                  </a:lnTo>
                  <a:lnTo>
                    <a:pt x="179174" y="700626"/>
                  </a:lnTo>
                  <a:lnTo>
                    <a:pt x="175719" y="691164"/>
                  </a:lnTo>
                  <a:lnTo>
                    <a:pt x="148417" y="626552"/>
                  </a:lnTo>
                  <a:lnTo>
                    <a:pt x="123921" y="576168"/>
                  </a:lnTo>
                  <a:lnTo>
                    <a:pt x="91765" y="516909"/>
                  </a:lnTo>
                  <a:lnTo>
                    <a:pt x="51623" y="451158"/>
                  </a:lnTo>
                  <a:lnTo>
                    <a:pt x="3171" y="381297"/>
                  </a:lnTo>
                  <a:lnTo>
                    <a:pt x="0" y="377011"/>
                  </a:lnTo>
                  <a:lnTo>
                    <a:pt x="62" y="323568"/>
                  </a:lnTo>
                  <a:lnTo>
                    <a:pt x="16681" y="291220"/>
                  </a:lnTo>
                  <a:lnTo>
                    <a:pt x="24816" y="291399"/>
                  </a:lnTo>
                  <a:lnTo>
                    <a:pt x="65348" y="291399"/>
                  </a:lnTo>
                  <a:lnTo>
                    <a:pt x="76271" y="294068"/>
                  </a:lnTo>
                  <a:lnTo>
                    <a:pt x="90756" y="302032"/>
                  </a:lnTo>
                  <a:lnTo>
                    <a:pt x="108749" y="315221"/>
                  </a:lnTo>
                  <a:lnTo>
                    <a:pt x="118506" y="323568"/>
                  </a:lnTo>
                  <a:lnTo>
                    <a:pt x="63727" y="323568"/>
                  </a:lnTo>
                  <a:lnTo>
                    <a:pt x="32415" y="323722"/>
                  </a:lnTo>
                  <a:lnTo>
                    <a:pt x="32415" y="366403"/>
                  </a:lnTo>
                  <a:lnTo>
                    <a:pt x="74747" y="427251"/>
                  </a:lnTo>
                  <a:lnTo>
                    <a:pt x="110806" y="484984"/>
                  </a:lnTo>
                  <a:lnTo>
                    <a:pt x="140846" y="538241"/>
                  </a:lnTo>
                  <a:lnTo>
                    <a:pt x="165124" y="585660"/>
                  </a:lnTo>
                  <a:lnTo>
                    <a:pt x="183894" y="625878"/>
                  </a:lnTo>
                  <a:lnTo>
                    <a:pt x="205930" y="679266"/>
                  </a:lnTo>
                  <a:lnTo>
                    <a:pt x="473253" y="679266"/>
                  </a:lnTo>
                  <a:lnTo>
                    <a:pt x="470115" y="695449"/>
                  </a:lnTo>
                  <a:lnTo>
                    <a:pt x="470115" y="711587"/>
                  </a:lnTo>
                  <a:close/>
                </a:path>
                <a:path w="551179" h="711835">
                  <a:moveTo>
                    <a:pt x="162609" y="389876"/>
                  </a:moveTo>
                  <a:lnTo>
                    <a:pt x="130184" y="389876"/>
                  </a:lnTo>
                  <a:lnTo>
                    <a:pt x="130184" y="378003"/>
                  </a:lnTo>
                  <a:lnTo>
                    <a:pt x="110130" y="359241"/>
                  </a:lnTo>
                  <a:lnTo>
                    <a:pt x="90615" y="342292"/>
                  </a:lnTo>
                  <a:lnTo>
                    <a:pt x="74271" y="329590"/>
                  </a:lnTo>
                  <a:lnTo>
                    <a:pt x="63727" y="323568"/>
                  </a:lnTo>
                  <a:lnTo>
                    <a:pt x="118506" y="323568"/>
                  </a:lnTo>
                  <a:lnTo>
                    <a:pt x="130193" y="333568"/>
                  </a:lnTo>
                  <a:lnTo>
                    <a:pt x="162609" y="333568"/>
                  </a:lnTo>
                  <a:lnTo>
                    <a:pt x="162609" y="389876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41079" y="2675136"/>
            <a:ext cx="382270" cy="602615"/>
            <a:chOff x="8641079" y="2675136"/>
            <a:chExt cx="382270" cy="6026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7946" y="2675136"/>
              <a:ext cx="229451" cy="2294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60448" y="2803573"/>
              <a:ext cx="343535" cy="454659"/>
            </a:xfrm>
            <a:custGeom>
              <a:avLst/>
              <a:gdLst/>
              <a:ahLst/>
              <a:cxnLst/>
              <a:rect l="l" t="t" r="r" b="b"/>
              <a:pathLst>
                <a:path w="343534" h="454660">
                  <a:moveTo>
                    <a:pt x="287758" y="454382"/>
                  </a:moveTo>
                  <a:lnTo>
                    <a:pt x="121140" y="454382"/>
                  </a:lnTo>
                  <a:lnTo>
                    <a:pt x="120389" y="452376"/>
                  </a:lnTo>
                  <a:lnTo>
                    <a:pt x="111358" y="429795"/>
                  </a:lnTo>
                  <a:lnTo>
                    <a:pt x="95332" y="394244"/>
                  </a:lnTo>
                  <a:lnTo>
                    <a:pt x="71844" y="348386"/>
                  </a:lnTo>
                  <a:lnTo>
                    <a:pt x="40422" y="294883"/>
                  </a:lnTo>
                  <a:lnTo>
                    <a:pt x="597" y="236399"/>
                  </a:lnTo>
                  <a:lnTo>
                    <a:pt x="0" y="235586"/>
                  </a:lnTo>
                  <a:lnTo>
                    <a:pt x="0" y="201946"/>
                  </a:lnTo>
                  <a:lnTo>
                    <a:pt x="25196" y="201822"/>
                  </a:lnTo>
                  <a:lnTo>
                    <a:pt x="25608" y="201936"/>
                  </a:lnTo>
                  <a:lnTo>
                    <a:pt x="34284" y="206866"/>
                  </a:lnTo>
                  <a:lnTo>
                    <a:pt x="46749" y="216646"/>
                  </a:lnTo>
                  <a:lnTo>
                    <a:pt x="60485" y="228692"/>
                  </a:lnTo>
                  <a:lnTo>
                    <a:pt x="72973" y="240416"/>
                  </a:lnTo>
                  <a:lnTo>
                    <a:pt x="73908" y="241324"/>
                  </a:lnTo>
                  <a:lnTo>
                    <a:pt x="73908" y="247756"/>
                  </a:lnTo>
                  <a:lnTo>
                    <a:pt x="90184" y="247756"/>
                  </a:lnTo>
                  <a:lnTo>
                    <a:pt x="90184" y="0"/>
                  </a:lnTo>
                  <a:lnTo>
                    <a:pt x="141291" y="999"/>
                  </a:lnTo>
                  <a:lnTo>
                    <a:pt x="141291" y="202452"/>
                  </a:lnTo>
                  <a:lnTo>
                    <a:pt x="157560" y="202452"/>
                  </a:lnTo>
                  <a:lnTo>
                    <a:pt x="157560" y="112893"/>
                  </a:lnTo>
                  <a:lnTo>
                    <a:pt x="199916" y="112893"/>
                  </a:lnTo>
                  <a:lnTo>
                    <a:pt x="209012" y="121162"/>
                  </a:lnTo>
                  <a:lnTo>
                    <a:pt x="209012" y="202450"/>
                  </a:lnTo>
                  <a:lnTo>
                    <a:pt x="225284" y="202450"/>
                  </a:lnTo>
                  <a:lnTo>
                    <a:pt x="225284" y="135806"/>
                  </a:lnTo>
                  <a:lnTo>
                    <a:pt x="267390" y="135806"/>
                  </a:lnTo>
                  <a:lnTo>
                    <a:pt x="276394" y="139493"/>
                  </a:lnTo>
                  <a:lnTo>
                    <a:pt x="276394" y="224976"/>
                  </a:lnTo>
                  <a:lnTo>
                    <a:pt x="292666" y="224976"/>
                  </a:lnTo>
                  <a:lnTo>
                    <a:pt x="292666" y="157500"/>
                  </a:lnTo>
                  <a:lnTo>
                    <a:pt x="295759" y="157500"/>
                  </a:lnTo>
                  <a:lnTo>
                    <a:pt x="310237" y="162607"/>
                  </a:lnTo>
                  <a:lnTo>
                    <a:pt x="325711" y="175121"/>
                  </a:lnTo>
                  <a:lnTo>
                    <a:pt x="338039" y="190833"/>
                  </a:lnTo>
                  <a:lnTo>
                    <a:pt x="343073" y="205536"/>
                  </a:lnTo>
                  <a:lnTo>
                    <a:pt x="343073" y="292313"/>
                  </a:lnTo>
                  <a:lnTo>
                    <a:pt x="332148" y="320352"/>
                  </a:lnTo>
                  <a:lnTo>
                    <a:pt x="315565" y="364755"/>
                  </a:lnTo>
                  <a:lnTo>
                    <a:pt x="298975" y="412968"/>
                  </a:lnTo>
                  <a:lnTo>
                    <a:pt x="288245" y="451888"/>
                  </a:lnTo>
                  <a:lnTo>
                    <a:pt x="287758" y="45438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1079" y="2784333"/>
              <a:ext cx="382270" cy="493395"/>
            </a:xfrm>
            <a:custGeom>
              <a:avLst/>
              <a:gdLst/>
              <a:ahLst/>
              <a:cxnLst/>
              <a:rect l="l" t="t" r="r" b="b"/>
              <a:pathLst>
                <a:path w="382270" h="493395">
                  <a:moveTo>
                    <a:pt x="112640" y="231065"/>
                  </a:moveTo>
                  <a:lnTo>
                    <a:pt x="90186" y="231065"/>
                  </a:lnTo>
                  <a:lnTo>
                    <a:pt x="90275" y="23262"/>
                  </a:lnTo>
                  <a:lnTo>
                    <a:pt x="91677" y="15069"/>
                  </a:lnTo>
                  <a:lnTo>
                    <a:pt x="95965" y="7448"/>
                  </a:lnTo>
                  <a:lnTo>
                    <a:pt x="102979" y="2050"/>
                  </a:lnTo>
                  <a:lnTo>
                    <a:pt x="112647" y="0"/>
                  </a:lnTo>
                  <a:lnTo>
                    <a:pt x="157215" y="0"/>
                  </a:lnTo>
                  <a:lnTo>
                    <a:pt x="166625" y="1648"/>
                  </a:lnTo>
                  <a:lnTo>
                    <a:pt x="173814" y="6335"/>
                  </a:lnTo>
                  <a:lnTo>
                    <a:pt x="178405" y="13670"/>
                  </a:lnTo>
                  <a:lnTo>
                    <a:pt x="179873" y="22392"/>
                  </a:lnTo>
                  <a:lnTo>
                    <a:pt x="112640" y="22392"/>
                  </a:lnTo>
                  <a:lnTo>
                    <a:pt x="112640" y="231065"/>
                  </a:lnTo>
                  <a:close/>
                </a:path>
                <a:path w="382270" h="493395">
                  <a:moveTo>
                    <a:pt x="180025" y="224780"/>
                  </a:moveTo>
                  <a:lnTo>
                    <a:pt x="157563" y="224780"/>
                  </a:lnTo>
                  <a:lnTo>
                    <a:pt x="157563" y="23262"/>
                  </a:lnTo>
                  <a:lnTo>
                    <a:pt x="112640" y="22392"/>
                  </a:lnTo>
                  <a:lnTo>
                    <a:pt x="179873" y="22392"/>
                  </a:lnTo>
                  <a:lnTo>
                    <a:pt x="180020" y="23262"/>
                  </a:lnTo>
                  <a:lnTo>
                    <a:pt x="180020" y="112830"/>
                  </a:lnTo>
                  <a:lnTo>
                    <a:pt x="213712" y="112830"/>
                  </a:lnTo>
                  <a:lnTo>
                    <a:pt x="223260" y="114663"/>
                  </a:lnTo>
                  <a:lnTo>
                    <a:pt x="232207" y="119627"/>
                  </a:lnTo>
                  <a:lnTo>
                    <a:pt x="239768" y="126921"/>
                  </a:lnTo>
                  <a:lnTo>
                    <a:pt x="244839" y="135222"/>
                  </a:lnTo>
                  <a:lnTo>
                    <a:pt x="180025" y="135222"/>
                  </a:lnTo>
                  <a:lnTo>
                    <a:pt x="180025" y="224780"/>
                  </a:lnTo>
                  <a:close/>
                </a:path>
                <a:path w="382270" h="493395">
                  <a:moveTo>
                    <a:pt x="247750" y="224780"/>
                  </a:moveTo>
                  <a:lnTo>
                    <a:pt x="225293" y="224780"/>
                  </a:lnTo>
                  <a:lnTo>
                    <a:pt x="225293" y="142213"/>
                  </a:lnTo>
                  <a:lnTo>
                    <a:pt x="217712" y="135222"/>
                  </a:lnTo>
                  <a:lnTo>
                    <a:pt x="244839" y="135222"/>
                  </a:lnTo>
                  <a:lnTo>
                    <a:pt x="245158" y="135744"/>
                  </a:lnTo>
                  <a:lnTo>
                    <a:pt x="281083" y="135744"/>
                  </a:lnTo>
                  <a:lnTo>
                    <a:pt x="291038" y="137205"/>
                  </a:lnTo>
                  <a:lnTo>
                    <a:pt x="300234" y="141447"/>
                  </a:lnTo>
                  <a:lnTo>
                    <a:pt x="307845" y="148261"/>
                  </a:lnTo>
                  <a:lnTo>
                    <a:pt x="313045" y="157434"/>
                  </a:lnTo>
                  <a:lnTo>
                    <a:pt x="315127" y="157434"/>
                  </a:lnTo>
                  <a:lnTo>
                    <a:pt x="317454" y="158136"/>
                  </a:lnTo>
                  <a:lnTo>
                    <a:pt x="247750" y="158136"/>
                  </a:lnTo>
                  <a:lnTo>
                    <a:pt x="247750" y="224780"/>
                  </a:lnTo>
                  <a:close/>
                </a:path>
                <a:path w="382270" h="493395">
                  <a:moveTo>
                    <a:pt x="315133" y="247310"/>
                  </a:moveTo>
                  <a:lnTo>
                    <a:pt x="292675" y="247310"/>
                  </a:lnTo>
                  <a:lnTo>
                    <a:pt x="292675" y="160016"/>
                  </a:lnTo>
                  <a:lnTo>
                    <a:pt x="284313" y="158136"/>
                  </a:lnTo>
                  <a:lnTo>
                    <a:pt x="317454" y="158136"/>
                  </a:lnTo>
                  <a:lnTo>
                    <a:pt x="337113" y="164064"/>
                  </a:lnTo>
                  <a:lnTo>
                    <a:pt x="357586" y="179831"/>
                  </a:lnTo>
                  <a:lnTo>
                    <a:pt x="315133" y="179831"/>
                  </a:lnTo>
                  <a:lnTo>
                    <a:pt x="315133" y="247310"/>
                  </a:lnTo>
                  <a:close/>
                </a:path>
                <a:path w="382270" h="493395">
                  <a:moveTo>
                    <a:pt x="328085" y="470533"/>
                  </a:moveTo>
                  <a:lnTo>
                    <a:pt x="304580" y="470533"/>
                  </a:lnTo>
                  <a:lnTo>
                    <a:pt x="315370" y="431339"/>
                  </a:lnTo>
                  <a:lnTo>
                    <a:pt x="332010" y="382955"/>
                  </a:lnTo>
                  <a:lnTo>
                    <a:pt x="348626" y="338465"/>
                  </a:lnTo>
                  <a:lnTo>
                    <a:pt x="359342" y="310951"/>
                  </a:lnTo>
                  <a:lnTo>
                    <a:pt x="359341" y="224780"/>
                  </a:lnTo>
                  <a:lnTo>
                    <a:pt x="328488" y="184670"/>
                  </a:lnTo>
                  <a:lnTo>
                    <a:pt x="315133" y="179831"/>
                  </a:lnTo>
                  <a:lnTo>
                    <a:pt x="357586" y="179831"/>
                  </a:lnTo>
                  <a:lnTo>
                    <a:pt x="358749" y="180727"/>
                  </a:lnTo>
                  <a:lnTo>
                    <a:pt x="375244" y="202581"/>
                  </a:lnTo>
                  <a:lnTo>
                    <a:pt x="381804" y="224780"/>
                  </a:lnTo>
                  <a:lnTo>
                    <a:pt x="381064" y="310951"/>
                  </a:lnTo>
                  <a:lnTo>
                    <a:pt x="381010" y="317259"/>
                  </a:lnTo>
                  <a:lnTo>
                    <a:pt x="363327" y="363021"/>
                  </a:lnTo>
                  <a:lnTo>
                    <a:pt x="345302" y="412683"/>
                  </a:lnTo>
                  <a:lnTo>
                    <a:pt x="331291" y="455754"/>
                  </a:lnTo>
                  <a:lnTo>
                    <a:pt x="328085" y="470533"/>
                  </a:lnTo>
                  <a:close/>
                </a:path>
                <a:path w="382270" h="493395">
                  <a:moveTo>
                    <a:pt x="325652" y="492922"/>
                  </a:moveTo>
                  <a:lnTo>
                    <a:pt x="126698" y="492922"/>
                  </a:lnTo>
                  <a:lnTo>
                    <a:pt x="124115" y="485329"/>
                  </a:lnTo>
                  <a:lnTo>
                    <a:pt x="119480" y="472952"/>
                  </a:lnTo>
                  <a:lnTo>
                    <a:pt x="81818" y="391345"/>
                  </a:lnTo>
                  <a:lnTo>
                    <a:pt x="47560" y="331173"/>
                  </a:lnTo>
                  <a:lnTo>
                    <a:pt x="2197" y="264128"/>
                  </a:lnTo>
                  <a:lnTo>
                    <a:pt x="0" y="261159"/>
                  </a:lnTo>
                  <a:lnTo>
                    <a:pt x="0" y="216904"/>
                  </a:lnTo>
                  <a:lnTo>
                    <a:pt x="1997" y="211088"/>
                  </a:lnTo>
                  <a:lnTo>
                    <a:pt x="11555" y="201730"/>
                  </a:lnTo>
                  <a:lnTo>
                    <a:pt x="44759" y="201730"/>
                  </a:lnTo>
                  <a:lnTo>
                    <a:pt x="52833" y="203703"/>
                  </a:lnTo>
                  <a:lnTo>
                    <a:pt x="62868" y="209220"/>
                  </a:lnTo>
                  <a:lnTo>
                    <a:pt x="75331" y="218356"/>
                  </a:lnTo>
                  <a:lnTo>
                    <a:pt x="82090" y="224138"/>
                  </a:lnTo>
                  <a:lnTo>
                    <a:pt x="22454" y="224138"/>
                  </a:lnTo>
                  <a:lnTo>
                    <a:pt x="22454" y="253810"/>
                  </a:lnTo>
                  <a:lnTo>
                    <a:pt x="62281" y="312269"/>
                  </a:lnTo>
                  <a:lnTo>
                    <a:pt x="93728" y="365759"/>
                  </a:lnTo>
                  <a:lnTo>
                    <a:pt x="117282" y="411693"/>
                  </a:lnTo>
                  <a:lnTo>
                    <a:pt x="133428" y="447480"/>
                  </a:lnTo>
                  <a:lnTo>
                    <a:pt x="142650" y="470533"/>
                  </a:lnTo>
                  <a:lnTo>
                    <a:pt x="328085" y="470533"/>
                  </a:lnTo>
                  <a:lnTo>
                    <a:pt x="325652" y="481743"/>
                  </a:lnTo>
                  <a:lnTo>
                    <a:pt x="325652" y="492922"/>
                  </a:lnTo>
                  <a:close/>
                </a:path>
                <a:path w="382270" h="493395">
                  <a:moveTo>
                    <a:pt x="112640" y="270070"/>
                  </a:moveTo>
                  <a:lnTo>
                    <a:pt x="90179" y="270070"/>
                  </a:lnTo>
                  <a:lnTo>
                    <a:pt x="90179" y="261846"/>
                  </a:lnTo>
                  <a:lnTo>
                    <a:pt x="76288" y="248849"/>
                  </a:lnTo>
                  <a:lnTo>
                    <a:pt x="62770" y="237108"/>
                  </a:lnTo>
                  <a:lnTo>
                    <a:pt x="51448" y="228309"/>
                  </a:lnTo>
                  <a:lnTo>
                    <a:pt x="44144" y="224138"/>
                  </a:lnTo>
                  <a:lnTo>
                    <a:pt x="82090" y="224138"/>
                  </a:lnTo>
                  <a:lnTo>
                    <a:pt x="90186" y="231065"/>
                  </a:lnTo>
                  <a:lnTo>
                    <a:pt x="112640" y="231065"/>
                  </a:lnTo>
                  <a:lnTo>
                    <a:pt x="112640" y="2700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6" y="-34666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313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465" y="-3135"/>
            <a:ext cx="3114041" cy="73181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41887" y="2460367"/>
            <a:ext cx="3761146" cy="2581360"/>
            <a:chOff x="2067898" y="2749048"/>
            <a:chExt cx="3370579" cy="2313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7898" y="2817085"/>
              <a:ext cx="1571625" cy="1533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8130" y="2749048"/>
              <a:ext cx="1800224" cy="1819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7643" y="3176143"/>
              <a:ext cx="1933574" cy="18859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70668" y="1308882"/>
            <a:ext cx="3646804" cy="1116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1915" marR="5080" indent="-69850">
              <a:lnSpc>
                <a:spcPts val="4280"/>
              </a:lnSpc>
              <a:spcBef>
                <a:spcPts val="234"/>
              </a:spcBef>
            </a:pPr>
            <a:r>
              <a:rPr sz="3600" b="1" spc="-20" dirty="0">
                <a:solidFill>
                  <a:srgbClr val="81E3BA"/>
                </a:solidFill>
                <a:latin typeface="Tahoma"/>
                <a:cs typeface="Tahoma"/>
              </a:rPr>
              <a:t>CLIMATIZADOR </a:t>
            </a:r>
            <a:r>
              <a:rPr sz="3600" b="1" spc="60" dirty="0">
                <a:solidFill>
                  <a:srgbClr val="81E3BA"/>
                </a:solidFill>
                <a:latin typeface="Tahoma"/>
                <a:cs typeface="Tahoma"/>
              </a:rPr>
              <a:t>EVAPORATIVO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422654"/>
            <a:ext cx="676719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u="sng" dirty="0">
                <a:solidFill>
                  <a:srgbClr val="FFFFFF"/>
                </a:solidFill>
              </a:rPr>
              <a:t>DESCOBRINDO</a:t>
            </a:r>
            <a:r>
              <a:rPr sz="3750" u="sng" spc="-200" dirty="0">
                <a:solidFill>
                  <a:srgbClr val="FFFFFF"/>
                </a:solidFill>
              </a:rPr>
              <a:t> </a:t>
            </a:r>
            <a:r>
              <a:rPr sz="3750" u="sng" spc="114" dirty="0">
                <a:solidFill>
                  <a:srgbClr val="FFFFFF"/>
                </a:solidFill>
              </a:rPr>
              <a:t>O</a:t>
            </a:r>
            <a:r>
              <a:rPr sz="3750" u="sng" spc="-195" dirty="0">
                <a:solidFill>
                  <a:srgbClr val="FFFFFF"/>
                </a:solidFill>
              </a:rPr>
              <a:t> </a:t>
            </a:r>
            <a:r>
              <a:rPr sz="3750" u="sng" spc="-10" dirty="0">
                <a:solidFill>
                  <a:srgbClr val="FFFFFF"/>
                </a:solidFill>
              </a:rPr>
              <a:t>PRODUTO</a:t>
            </a:r>
            <a:endParaRPr sz="3750" u="sng" dirty="0"/>
          </a:p>
        </p:txBody>
      </p:sp>
      <p:sp>
        <p:nvSpPr>
          <p:cNvPr id="10" name="object 10"/>
          <p:cNvSpPr txBox="1"/>
          <p:nvPr/>
        </p:nvSpPr>
        <p:spPr>
          <a:xfrm>
            <a:off x="731585" y="5057493"/>
            <a:ext cx="6381750" cy="1800225"/>
          </a:xfrm>
          <a:prstGeom prst="rect">
            <a:avLst/>
          </a:prstGeom>
          <a:solidFill>
            <a:srgbClr val="81E3BA"/>
          </a:solidFill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72085" marR="1336675">
              <a:lnSpc>
                <a:spcPct val="115399"/>
              </a:lnSpc>
            </a:pPr>
            <a:r>
              <a:rPr sz="1300" spc="55" dirty="0">
                <a:solidFill>
                  <a:srgbClr val="000953"/>
                </a:solidFill>
                <a:latin typeface="Arial Black"/>
                <a:cs typeface="Arial Black"/>
              </a:rPr>
              <a:t>Inspirado</a:t>
            </a:r>
            <a:r>
              <a:rPr sz="1300" spc="2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nas</a:t>
            </a:r>
            <a:r>
              <a:rPr sz="1300" spc="2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cachoeiras,</a:t>
            </a:r>
            <a:r>
              <a:rPr sz="1300" spc="24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um</a:t>
            </a:r>
            <a:r>
              <a:rPr sz="1300" spc="2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55" dirty="0">
                <a:solidFill>
                  <a:srgbClr val="000953"/>
                </a:solidFill>
                <a:latin typeface="Arial Black"/>
                <a:cs typeface="Arial Black"/>
              </a:rPr>
              <a:t>alpinista</a:t>
            </a:r>
            <a:r>
              <a:rPr sz="1300" spc="2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000953"/>
                </a:solidFill>
                <a:latin typeface="Arial Black"/>
                <a:cs typeface="Arial Black"/>
              </a:rPr>
              <a:t>canadense </a:t>
            </a:r>
            <a:r>
              <a:rPr sz="1300" spc="45" dirty="0">
                <a:solidFill>
                  <a:srgbClr val="000953"/>
                </a:solidFill>
                <a:latin typeface="Arial Black"/>
                <a:cs typeface="Arial Black"/>
              </a:rPr>
              <a:t>desenvolveu</a:t>
            </a:r>
            <a:r>
              <a:rPr sz="1300" spc="16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o</a:t>
            </a:r>
            <a:r>
              <a:rPr sz="1300" spc="16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70" dirty="0">
                <a:solidFill>
                  <a:srgbClr val="000953"/>
                </a:solidFill>
                <a:latin typeface="Arial Black"/>
                <a:cs typeface="Arial Black"/>
              </a:rPr>
              <a:t>primeiro</a:t>
            </a:r>
            <a:r>
              <a:rPr sz="1300" spc="16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60" dirty="0">
                <a:solidFill>
                  <a:srgbClr val="000953"/>
                </a:solidFill>
                <a:latin typeface="Arial Black"/>
                <a:cs typeface="Arial Black"/>
              </a:rPr>
              <a:t>projeto</a:t>
            </a:r>
            <a:r>
              <a:rPr sz="1300" spc="16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de</a:t>
            </a:r>
            <a:r>
              <a:rPr sz="1300" spc="16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45" dirty="0">
                <a:solidFill>
                  <a:srgbClr val="000953"/>
                </a:solidFill>
                <a:latin typeface="Arial Black"/>
                <a:cs typeface="Arial Black"/>
              </a:rPr>
              <a:t>climatizador.</a:t>
            </a:r>
            <a:endParaRPr sz="1300" dirty="0">
              <a:latin typeface="Arial Black"/>
              <a:cs typeface="Arial Black"/>
            </a:endParaRPr>
          </a:p>
          <a:p>
            <a:pPr marL="172085" marR="178435" algn="just">
              <a:lnSpc>
                <a:spcPct val="115399"/>
              </a:lnSpc>
              <a:spcBef>
                <a:spcPts val="1800"/>
              </a:spcBef>
            </a:pP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Seguindo</a:t>
            </a:r>
            <a:r>
              <a:rPr sz="1300" spc="200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esse</a:t>
            </a:r>
            <a:r>
              <a:rPr sz="1300" spc="200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conceito</a:t>
            </a:r>
            <a:r>
              <a:rPr sz="1300" spc="204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de</a:t>
            </a:r>
            <a:r>
              <a:rPr sz="1300" spc="200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climatização,</a:t>
            </a:r>
            <a:r>
              <a:rPr sz="1300" spc="204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a</a:t>
            </a:r>
            <a:r>
              <a:rPr sz="1300" spc="200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Air</a:t>
            </a:r>
            <a:r>
              <a:rPr sz="1300" spc="204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Fresh</a:t>
            </a:r>
            <a:r>
              <a:rPr sz="1300" spc="200" dirty="0">
                <a:solidFill>
                  <a:srgbClr val="000953"/>
                </a:solidFill>
                <a:latin typeface="Arial Black"/>
                <a:cs typeface="Arial Black"/>
              </a:rPr>
              <a:t>  </a:t>
            </a:r>
            <a:r>
              <a:rPr sz="1300" spc="-25" dirty="0">
                <a:solidFill>
                  <a:srgbClr val="000953"/>
                </a:solidFill>
                <a:latin typeface="Arial Black"/>
                <a:cs typeface="Arial Black"/>
              </a:rPr>
              <a:t>tem </a:t>
            </a:r>
            <a:r>
              <a:rPr sz="1300" spc="45" dirty="0">
                <a:solidFill>
                  <a:srgbClr val="000953"/>
                </a:solidFill>
                <a:latin typeface="Arial Black"/>
                <a:cs typeface="Arial Black"/>
              </a:rPr>
              <a:t>aperfeiçoado</a:t>
            </a:r>
            <a:r>
              <a:rPr sz="1300" spc="33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seus</a:t>
            </a:r>
            <a:r>
              <a:rPr sz="1300" spc="3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60" dirty="0">
                <a:solidFill>
                  <a:srgbClr val="000953"/>
                </a:solidFill>
                <a:latin typeface="Arial Black"/>
                <a:cs typeface="Arial Black"/>
              </a:rPr>
              <a:t>produtos</a:t>
            </a:r>
            <a:r>
              <a:rPr sz="1300" spc="33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até</a:t>
            </a:r>
            <a:r>
              <a:rPr sz="1300" spc="3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chegar</a:t>
            </a:r>
            <a:r>
              <a:rPr sz="1300" spc="33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a</a:t>
            </a:r>
            <a:r>
              <a:rPr sz="1300" spc="3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eficiência</a:t>
            </a:r>
            <a:r>
              <a:rPr sz="1300" spc="34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que</a:t>
            </a:r>
            <a:r>
              <a:rPr sz="1300" spc="335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35" dirty="0">
                <a:solidFill>
                  <a:srgbClr val="000953"/>
                </a:solidFill>
                <a:latin typeface="Arial Black"/>
                <a:cs typeface="Arial Black"/>
              </a:rPr>
              <a:t>tem- </a:t>
            </a:r>
            <a:r>
              <a:rPr sz="1300" dirty="0">
                <a:solidFill>
                  <a:srgbClr val="000953"/>
                </a:solidFill>
                <a:latin typeface="Arial Black"/>
                <a:cs typeface="Arial Black"/>
              </a:rPr>
              <a:t>se</a:t>
            </a:r>
            <a:r>
              <a:rPr sz="1300" spc="30" dirty="0">
                <a:solidFill>
                  <a:srgbClr val="000953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000953"/>
                </a:solidFill>
                <a:latin typeface="Arial Black"/>
                <a:cs typeface="Arial Black"/>
              </a:rPr>
              <a:t>hoje.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751695" cy="5924801"/>
            <a:chOff x="0" y="1"/>
            <a:chExt cx="9751695" cy="592480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28" y="2391028"/>
              <a:ext cx="4876799" cy="3533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"/>
              <a:ext cx="9751695" cy="1466850"/>
            </a:xfrm>
            <a:custGeom>
              <a:avLst/>
              <a:gdLst/>
              <a:ahLst/>
              <a:cxnLst/>
              <a:rect l="l" t="t" r="r" b="b"/>
              <a:pathLst>
                <a:path w="9751695" h="1466850">
                  <a:moveTo>
                    <a:pt x="0" y="0"/>
                  </a:moveTo>
                  <a:lnTo>
                    <a:pt x="9751645" y="0"/>
                  </a:lnTo>
                  <a:lnTo>
                    <a:pt x="9751645" y="1466849"/>
                  </a:lnTo>
                  <a:lnTo>
                    <a:pt x="0" y="146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52731" y="2269095"/>
            <a:ext cx="3436620" cy="374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226695" algn="l">
              <a:lnSpc>
                <a:spcPct val="116100"/>
              </a:lnSpc>
              <a:spcBef>
                <a:spcPts val="100"/>
              </a:spcBef>
            </a:pPr>
            <a:r>
              <a:rPr sz="1400" dirty="0">
                <a:latin typeface="Arial Black"/>
                <a:cs typeface="Arial Black"/>
              </a:rPr>
              <a:t>UM</a:t>
            </a:r>
            <a:r>
              <a:rPr sz="1400" spc="15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SISTEMA</a:t>
            </a:r>
            <a:r>
              <a:rPr sz="1400" spc="15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HIDRÁULICO</a:t>
            </a:r>
            <a:r>
              <a:rPr sz="1400" spc="15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É </a:t>
            </a:r>
            <a:r>
              <a:rPr sz="1400" dirty="0">
                <a:latin typeface="Arial Black"/>
                <a:cs typeface="Arial Black"/>
              </a:rPr>
              <a:t>UTILIZADO</a:t>
            </a:r>
            <a:r>
              <a:rPr sz="1400" spc="17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CONTINUAMENTE </a:t>
            </a:r>
            <a:r>
              <a:rPr sz="1400" dirty="0">
                <a:latin typeface="Arial Black"/>
                <a:cs typeface="Arial Black"/>
              </a:rPr>
              <a:t>PARA</a:t>
            </a:r>
            <a:r>
              <a:rPr sz="1400" spc="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BOMBEAR</a:t>
            </a:r>
            <a:r>
              <a:rPr sz="1400" spc="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ÁGUA</a:t>
            </a:r>
            <a:r>
              <a:rPr sz="1400" spc="45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DO</a:t>
            </a:r>
            <a:endParaRPr sz="1400" dirty="0">
              <a:latin typeface="Arial Black"/>
              <a:cs typeface="Arial Black"/>
            </a:endParaRPr>
          </a:p>
          <a:p>
            <a:pPr marL="12700" marR="5080" indent="132715" algn="l">
              <a:lnSpc>
                <a:spcPct val="116100"/>
              </a:lnSpc>
            </a:pPr>
            <a:r>
              <a:rPr sz="1400" spc="-30" dirty="0">
                <a:latin typeface="Arial Black"/>
                <a:cs typeface="Arial Black"/>
              </a:rPr>
              <a:t>RESERVATÓRIO</a:t>
            </a:r>
            <a:r>
              <a:rPr sz="1400" spc="-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E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DISTRIBUÍ-</a:t>
            </a:r>
            <a:r>
              <a:rPr sz="1400" spc="-33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LA SOBRE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AS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PLACAS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EVAPORATIVAS </a:t>
            </a:r>
            <a:r>
              <a:rPr sz="1400" dirty="0">
                <a:latin typeface="Arial Black"/>
                <a:cs typeface="Arial Black"/>
              </a:rPr>
              <a:t>DE</a:t>
            </a:r>
            <a:r>
              <a:rPr sz="1400" spc="14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FORMA</a:t>
            </a:r>
            <a:r>
              <a:rPr sz="1400" spc="14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UNIFORME,</a:t>
            </a:r>
            <a:r>
              <a:rPr sz="1400" spc="14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POR</a:t>
            </a:r>
            <a:r>
              <a:rPr sz="1400" spc="145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MEIO </a:t>
            </a:r>
            <a:r>
              <a:rPr sz="1400" dirty="0">
                <a:latin typeface="Arial Black"/>
                <a:cs typeface="Arial Black"/>
              </a:rPr>
              <a:t>DE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UM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SISTEMA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DE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DISPENSER.</a:t>
            </a:r>
            <a:endParaRPr sz="1400" dirty="0">
              <a:latin typeface="Arial Black"/>
              <a:cs typeface="Arial Black"/>
            </a:endParaRPr>
          </a:p>
          <a:p>
            <a:pPr marL="260985" marR="204470" indent="-48895" algn="l">
              <a:lnSpc>
                <a:spcPct val="116100"/>
              </a:lnSpc>
              <a:spcBef>
                <a:spcPts val="1945"/>
              </a:spcBef>
            </a:pPr>
            <a:r>
              <a:rPr sz="1400" dirty="0">
                <a:latin typeface="Arial Black"/>
                <a:cs typeface="Arial Black"/>
              </a:rPr>
              <a:t>AO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CHEGAR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spc="-45" dirty="0">
                <a:latin typeface="Arial Black"/>
                <a:cs typeface="Arial Black"/>
              </a:rPr>
              <a:t>NESTE</a:t>
            </a:r>
            <a:r>
              <a:rPr sz="1400" spc="35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ESTÁGIO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A </a:t>
            </a:r>
            <a:r>
              <a:rPr sz="1400" dirty="0">
                <a:latin typeface="Arial Black"/>
                <a:cs typeface="Arial Black"/>
              </a:rPr>
              <a:t>ÁGUA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TOMA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O</a:t>
            </a:r>
            <a:r>
              <a:rPr sz="1400" spc="114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CALOR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DO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AR</a:t>
            </a:r>
            <a:endParaRPr sz="1400" dirty="0">
              <a:latin typeface="Arial Black"/>
              <a:cs typeface="Arial Black"/>
            </a:endParaRPr>
          </a:p>
          <a:p>
            <a:pPr marL="95250" marR="87630" indent="86360" algn="l">
              <a:lnSpc>
                <a:spcPct val="116100"/>
              </a:lnSpc>
            </a:pPr>
            <a:r>
              <a:rPr sz="1400" dirty="0">
                <a:latin typeface="Arial Black"/>
                <a:cs typeface="Arial Black"/>
              </a:rPr>
              <a:t>EXTERNO,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FICANDO</a:t>
            </a:r>
            <a:r>
              <a:rPr sz="1400" spc="6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QUENTE</a:t>
            </a:r>
            <a:r>
              <a:rPr sz="1400" spc="65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E </a:t>
            </a:r>
            <a:r>
              <a:rPr sz="1400" dirty="0">
                <a:latin typeface="Arial Black"/>
                <a:cs typeface="Arial Black"/>
              </a:rPr>
              <a:t>EVAPORANDO-</a:t>
            </a:r>
            <a:r>
              <a:rPr sz="1400" spc="-330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SE,</a:t>
            </a:r>
            <a:r>
              <a:rPr sz="1400" spc="18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ENQUANTO</a:t>
            </a:r>
            <a:r>
              <a:rPr sz="1400" spc="18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O </a:t>
            </a:r>
            <a:r>
              <a:rPr sz="1400" dirty="0">
                <a:latin typeface="Arial Black"/>
                <a:cs typeface="Arial Black"/>
              </a:rPr>
              <a:t>AR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PERDE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CALOR,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35" dirty="0">
                <a:latin typeface="Arial Black"/>
                <a:cs typeface="Arial Black"/>
              </a:rPr>
              <a:t>RESFRIA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E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É</a:t>
            </a:r>
            <a:endParaRPr sz="1400" dirty="0">
              <a:latin typeface="Arial Black"/>
              <a:cs typeface="Arial Black"/>
            </a:endParaRPr>
          </a:p>
          <a:p>
            <a:pPr marL="351155" marR="147955" indent="-195580" algn="l">
              <a:lnSpc>
                <a:spcPct val="116100"/>
              </a:lnSpc>
            </a:pPr>
            <a:r>
              <a:rPr sz="1400" dirty="0">
                <a:latin typeface="Arial Black"/>
                <a:cs typeface="Arial Black"/>
              </a:rPr>
              <a:t>INSUFLADO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PARA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O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AMBIENTE </a:t>
            </a:r>
            <a:r>
              <a:rPr sz="1400" dirty="0">
                <a:latin typeface="Arial Black"/>
                <a:cs typeface="Arial Black"/>
              </a:rPr>
              <a:t>EM</a:t>
            </a:r>
            <a:r>
              <a:rPr sz="1400" spc="13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MENOR</a:t>
            </a:r>
            <a:r>
              <a:rPr sz="1400" spc="13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TEMPERATURA.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2563495" algn="l"/>
              </a:tabLst>
            </a:pPr>
            <a:r>
              <a:rPr sz="4800" spc="1115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800" spc="865" dirty="0">
                <a:solidFill>
                  <a:srgbClr val="FFFFFF"/>
                </a:solidFill>
                <a:latin typeface="Trebuchet MS"/>
                <a:cs typeface="Trebuchet MS"/>
              </a:rPr>
              <a:t>FUNCIONA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0" y="5943600"/>
            <a:ext cx="3171190" cy="72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6615" marR="5080" indent="-844550">
              <a:lnSpc>
                <a:spcPct val="116100"/>
              </a:lnSpc>
              <a:spcBef>
                <a:spcPts val="100"/>
              </a:spcBef>
            </a:pPr>
            <a:r>
              <a:rPr sz="2100" u="sng" spc="110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</a:t>
            </a:r>
            <a:r>
              <a:rPr sz="2100" u="sng" spc="110" dirty="0">
                <a:solidFill>
                  <a:schemeClr val="tx1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sz="2100" u="sng" spc="110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100" u="sng" spc="-95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100" u="sng" spc="240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</a:t>
            </a:r>
            <a:r>
              <a:rPr sz="2100" u="sng" spc="-95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100" u="sng" spc="155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funciona</a:t>
            </a:r>
            <a:r>
              <a:rPr sz="2100" u="sng" spc="-95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u="sng" spc="220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pt-BR" sz="2100" u="sng" spc="220" dirty="0">
                <a:solidFill>
                  <a:schemeClr val="tx1"/>
                </a:solidFill>
                <a:uFill>
                  <a:solidFill>
                    <a:srgbClr val="182B4B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tempo real</a:t>
            </a:r>
            <a:endParaRPr sz="2100" u="sng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95063" y="6406263"/>
            <a:ext cx="382270" cy="602615"/>
            <a:chOff x="3599275" y="6388487"/>
            <a:chExt cx="382270" cy="602615"/>
          </a:xfrm>
        </p:grpSpPr>
        <p:pic>
          <p:nvPicPr>
            <p:cNvPr id="10" name="object 10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6142" y="6388487"/>
              <a:ext cx="229451" cy="2294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18643" y="6516925"/>
              <a:ext cx="343535" cy="454659"/>
            </a:xfrm>
            <a:custGeom>
              <a:avLst/>
              <a:gdLst/>
              <a:ahLst/>
              <a:cxnLst/>
              <a:rect l="l" t="t" r="r" b="b"/>
              <a:pathLst>
                <a:path w="343535" h="454659">
                  <a:moveTo>
                    <a:pt x="287758" y="454382"/>
                  </a:moveTo>
                  <a:lnTo>
                    <a:pt x="121140" y="454382"/>
                  </a:lnTo>
                  <a:lnTo>
                    <a:pt x="120389" y="452376"/>
                  </a:lnTo>
                  <a:lnTo>
                    <a:pt x="111358" y="429795"/>
                  </a:lnTo>
                  <a:lnTo>
                    <a:pt x="95332" y="394244"/>
                  </a:lnTo>
                  <a:lnTo>
                    <a:pt x="71844" y="348386"/>
                  </a:lnTo>
                  <a:lnTo>
                    <a:pt x="40422" y="294883"/>
                  </a:lnTo>
                  <a:lnTo>
                    <a:pt x="597" y="236399"/>
                  </a:lnTo>
                  <a:lnTo>
                    <a:pt x="0" y="235586"/>
                  </a:lnTo>
                  <a:lnTo>
                    <a:pt x="0" y="201946"/>
                  </a:lnTo>
                  <a:lnTo>
                    <a:pt x="25196" y="201822"/>
                  </a:lnTo>
                  <a:lnTo>
                    <a:pt x="25608" y="201936"/>
                  </a:lnTo>
                  <a:lnTo>
                    <a:pt x="34284" y="206866"/>
                  </a:lnTo>
                  <a:lnTo>
                    <a:pt x="46749" y="216646"/>
                  </a:lnTo>
                  <a:lnTo>
                    <a:pt x="60485" y="228692"/>
                  </a:lnTo>
                  <a:lnTo>
                    <a:pt x="72973" y="240416"/>
                  </a:lnTo>
                  <a:lnTo>
                    <a:pt x="73908" y="241324"/>
                  </a:lnTo>
                  <a:lnTo>
                    <a:pt x="73908" y="247756"/>
                  </a:lnTo>
                  <a:lnTo>
                    <a:pt x="90184" y="247756"/>
                  </a:lnTo>
                  <a:lnTo>
                    <a:pt x="90184" y="0"/>
                  </a:lnTo>
                  <a:lnTo>
                    <a:pt x="141291" y="999"/>
                  </a:lnTo>
                  <a:lnTo>
                    <a:pt x="141291" y="202452"/>
                  </a:lnTo>
                  <a:lnTo>
                    <a:pt x="157560" y="202452"/>
                  </a:lnTo>
                  <a:lnTo>
                    <a:pt x="157560" y="112893"/>
                  </a:lnTo>
                  <a:lnTo>
                    <a:pt x="199916" y="112893"/>
                  </a:lnTo>
                  <a:lnTo>
                    <a:pt x="209012" y="121162"/>
                  </a:lnTo>
                  <a:lnTo>
                    <a:pt x="209012" y="202450"/>
                  </a:lnTo>
                  <a:lnTo>
                    <a:pt x="225284" y="202450"/>
                  </a:lnTo>
                  <a:lnTo>
                    <a:pt x="225284" y="135806"/>
                  </a:lnTo>
                  <a:lnTo>
                    <a:pt x="267390" y="135806"/>
                  </a:lnTo>
                  <a:lnTo>
                    <a:pt x="276394" y="139493"/>
                  </a:lnTo>
                  <a:lnTo>
                    <a:pt x="276394" y="224976"/>
                  </a:lnTo>
                  <a:lnTo>
                    <a:pt x="292666" y="224976"/>
                  </a:lnTo>
                  <a:lnTo>
                    <a:pt x="292666" y="157500"/>
                  </a:lnTo>
                  <a:lnTo>
                    <a:pt x="295759" y="157500"/>
                  </a:lnTo>
                  <a:lnTo>
                    <a:pt x="310237" y="162607"/>
                  </a:lnTo>
                  <a:lnTo>
                    <a:pt x="325711" y="175121"/>
                  </a:lnTo>
                  <a:lnTo>
                    <a:pt x="338039" y="190833"/>
                  </a:lnTo>
                  <a:lnTo>
                    <a:pt x="343073" y="205536"/>
                  </a:lnTo>
                  <a:lnTo>
                    <a:pt x="343073" y="292313"/>
                  </a:lnTo>
                  <a:lnTo>
                    <a:pt x="332148" y="320352"/>
                  </a:lnTo>
                  <a:lnTo>
                    <a:pt x="315565" y="364755"/>
                  </a:lnTo>
                  <a:lnTo>
                    <a:pt x="298975" y="412968"/>
                  </a:lnTo>
                  <a:lnTo>
                    <a:pt x="288245" y="451888"/>
                  </a:lnTo>
                  <a:lnTo>
                    <a:pt x="287758" y="45438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9275" y="6497685"/>
              <a:ext cx="382270" cy="493395"/>
            </a:xfrm>
            <a:custGeom>
              <a:avLst/>
              <a:gdLst/>
              <a:ahLst/>
              <a:cxnLst/>
              <a:rect l="l" t="t" r="r" b="b"/>
              <a:pathLst>
                <a:path w="382270" h="493395">
                  <a:moveTo>
                    <a:pt x="112640" y="231065"/>
                  </a:moveTo>
                  <a:lnTo>
                    <a:pt x="90186" y="231065"/>
                  </a:lnTo>
                  <a:lnTo>
                    <a:pt x="90275" y="23262"/>
                  </a:lnTo>
                  <a:lnTo>
                    <a:pt x="91677" y="15069"/>
                  </a:lnTo>
                  <a:lnTo>
                    <a:pt x="95965" y="7448"/>
                  </a:lnTo>
                  <a:lnTo>
                    <a:pt x="102979" y="2050"/>
                  </a:lnTo>
                  <a:lnTo>
                    <a:pt x="112647" y="0"/>
                  </a:lnTo>
                  <a:lnTo>
                    <a:pt x="157215" y="0"/>
                  </a:lnTo>
                  <a:lnTo>
                    <a:pt x="166625" y="1648"/>
                  </a:lnTo>
                  <a:lnTo>
                    <a:pt x="173814" y="6335"/>
                  </a:lnTo>
                  <a:lnTo>
                    <a:pt x="178405" y="13670"/>
                  </a:lnTo>
                  <a:lnTo>
                    <a:pt x="179873" y="22392"/>
                  </a:lnTo>
                  <a:lnTo>
                    <a:pt x="112640" y="22392"/>
                  </a:lnTo>
                  <a:lnTo>
                    <a:pt x="112640" y="231065"/>
                  </a:lnTo>
                  <a:close/>
                </a:path>
                <a:path w="382270" h="493395">
                  <a:moveTo>
                    <a:pt x="180025" y="224780"/>
                  </a:moveTo>
                  <a:lnTo>
                    <a:pt x="157563" y="224780"/>
                  </a:lnTo>
                  <a:lnTo>
                    <a:pt x="157563" y="23262"/>
                  </a:lnTo>
                  <a:lnTo>
                    <a:pt x="112640" y="22392"/>
                  </a:lnTo>
                  <a:lnTo>
                    <a:pt x="179873" y="22392"/>
                  </a:lnTo>
                  <a:lnTo>
                    <a:pt x="180020" y="23262"/>
                  </a:lnTo>
                  <a:lnTo>
                    <a:pt x="180020" y="112830"/>
                  </a:lnTo>
                  <a:lnTo>
                    <a:pt x="213712" y="112830"/>
                  </a:lnTo>
                  <a:lnTo>
                    <a:pt x="223260" y="114663"/>
                  </a:lnTo>
                  <a:lnTo>
                    <a:pt x="232207" y="119627"/>
                  </a:lnTo>
                  <a:lnTo>
                    <a:pt x="239768" y="126921"/>
                  </a:lnTo>
                  <a:lnTo>
                    <a:pt x="244839" y="135222"/>
                  </a:lnTo>
                  <a:lnTo>
                    <a:pt x="180025" y="135222"/>
                  </a:lnTo>
                  <a:lnTo>
                    <a:pt x="180025" y="224780"/>
                  </a:lnTo>
                  <a:close/>
                </a:path>
                <a:path w="382270" h="493395">
                  <a:moveTo>
                    <a:pt x="247750" y="224780"/>
                  </a:moveTo>
                  <a:lnTo>
                    <a:pt x="225293" y="224780"/>
                  </a:lnTo>
                  <a:lnTo>
                    <a:pt x="225293" y="142213"/>
                  </a:lnTo>
                  <a:lnTo>
                    <a:pt x="217712" y="135222"/>
                  </a:lnTo>
                  <a:lnTo>
                    <a:pt x="244839" y="135222"/>
                  </a:lnTo>
                  <a:lnTo>
                    <a:pt x="245158" y="135744"/>
                  </a:lnTo>
                  <a:lnTo>
                    <a:pt x="281083" y="135744"/>
                  </a:lnTo>
                  <a:lnTo>
                    <a:pt x="291038" y="137205"/>
                  </a:lnTo>
                  <a:lnTo>
                    <a:pt x="300234" y="141447"/>
                  </a:lnTo>
                  <a:lnTo>
                    <a:pt x="307845" y="148261"/>
                  </a:lnTo>
                  <a:lnTo>
                    <a:pt x="313045" y="157434"/>
                  </a:lnTo>
                  <a:lnTo>
                    <a:pt x="315127" y="157434"/>
                  </a:lnTo>
                  <a:lnTo>
                    <a:pt x="317454" y="158136"/>
                  </a:lnTo>
                  <a:lnTo>
                    <a:pt x="247750" y="158136"/>
                  </a:lnTo>
                  <a:lnTo>
                    <a:pt x="247750" y="224780"/>
                  </a:lnTo>
                  <a:close/>
                </a:path>
                <a:path w="382270" h="493395">
                  <a:moveTo>
                    <a:pt x="315133" y="247310"/>
                  </a:moveTo>
                  <a:lnTo>
                    <a:pt x="292675" y="247310"/>
                  </a:lnTo>
                  <a:lnTo>
                    <a:pt x="292675" y="160016"/>
                  </a:lnTo>
                  <a:lnTo>
                    <a:pt x="284313" y="158136"/>
                  </a:lnTo>
                  <a:lnTo>
                    <a:pt x="317454" y="158136"/>
                  </a:lnTo>
                  <a:lnTo>
                    <a:pt x="337113" y="164064"/>
                  </a:lnTo>
                  <a:lnTo>
                    <a:pt x="357586" y="179831"/>
                  </a:lnTo>
                  <a:lnTo>
                    <a:pt x="315133" y="179831"/>
                  </a:lnTo>
                  <a:lnTo>
                    <a:pt x="315133" y="247310"/>
                  </a:lnTo>
                  <a:close/>
                </a:path>
                <a:path w="382270" h="493395">
                  <a:moveTo>
                    <a:pt x="328085" y="470533"/>
                  </a:moveTo>
                  <a:lnTo>
                    <a:pt x="304580" y="470533"/>
                  </a:lnTo>
                  <a:lnTo>
                    <a:pt x="315370" y="431339"/>
                  </a:lnTo>
                  <a:lnTo>
                    <a:pt x="332010" y="382955"/>
                  </a:lnTo>
                  <a:lnTo>
                    <a:pt x="348626" y="338465"/>
                  </a:lnTo>
                  <a:lnTo>
                    <a:pt x="359342" y="310951"/>
                  </a:lnTo>
                  <a:lnTo>
                    <a:pt x="359341" y="224780"/>
                  </a:lnTo>
                  <a:lnTo>
                    <a:pt x="328488" y="184670"/>
                  </a:lnTo>
                  <a:lnTo>
                    <a:pt x="315133" y="179831"/>
                  </a:lnTo>
                  <a:lnTo>
                    <a:pt x="357586" y="179831"/>
                  </a:lnTo>
                  <a:lnTo>
                    <a:pt x="358749" y="180727"/>
                  </a:lnTo>
                  <a:lnTo>
                    <a:pt x="375244" y="202581"/>
                  </a:lnTo>
                  <a:lnTo>
                    <a:pt x="381804" y="224780"/>
                  </a:lnTo>
                  <a:lnTo>
                    <a:pt x="381064" y="310951"/>
                  </a:lnTo>
                  <a:lnTo>
                    <a:pt x="381010" y="317259"/>
                  </a:lnTo>
                  <a:lnTo>
                    <a:pt x="363327" y="363021"/>
                  </a:lnTo>
                  <a:lnTo>
                    <a:pt x="345302" y="412683"/>
                  </a:lnTo>
                  <a:lnTo>
                    <a:pt x="331291" y="455754"/>
                  </a:lnTo>
                  <a:lnTo>
                    <a:pt x="328085" y="470533"/>
                  </a:lnTo>
                  <a:close/>
                </a:path>
                <a:path w="382270" h="493395">
                  <a:moveTo>
                    <a:pt x="325652" y="492922"/>
                  </a:moveTo>
                  <a:lnTo>
                    <a:pt x="126698" y="492922"/>
                  </a:lnTo>
                  <a:lnTo>
                    <a:pt x="124115" y="485329"/>
                  </a:lnTo>
                  <a:lnTo>
                    <a:pt x="119480" y="472952"/>
                  </a:lnTo>
                  <a:lnTo>
                    <a:pt x="81818" y="391345"/>
                  </a:lnTo>
                  <a:lnTo>
                    <a:pt x="47560" y="331173"/>
                  </a:lnTo>
                  <a:lnTo>
                    <a:pt x="2197" y="264128"/>
                  </a:lnTo>
                  <a:lnTo>
                    <a:pt x="0" y="261159"/>
                  </a:lnTo>
                  <a:lnTo>
                    <a:pt x="0" y="216904"/>
                  </a:lnTo>
                  <a:lnTo>
                    <a:pt x="1997" y="211088"/>
                  </a:lnTo>
                  <a:lnTo>
                    <a:pt x="11555" y="201730"/>
                  </a:lnTo>
                  <a:lnTo>
                    <a:pt x="44759" y="201730"/>
                  </a:lnTo>
                  <a:lnTo>
                    <a:pt x="52833" y="203703"/>
                  </a:lnTo>
                  <a:lnTo>
                    <a:pt x="62868" y="209220"/>
                  </a:lnTo>
                  <a:lnTo>
                    <a:pt x="75331" y="218356"/>
                  </a:lnTo>
                  <a:lnTo>
                    <a:pt x="82090" y="224138"/>
                  </a:lnTo>
                  <a:lnTo>
                    <a:pt x="22454" y="224138"/>
                  </a:lnTo>
                  <a:lnTo>
                    <a:pt x="22454" y="253810"/>
                  </a:lnTo>
                  <a:lnTo>
                    <a:pt x="62281" y="312269"/>
                  </a:lnTo>
                  <a:lnTo>
                    <a:pt x="93728" y="365759"/>
                  </a:lnTo>
                  <a:lnTo>
                    <a:pt x="117282" y="411693"/>
                  </a:lnTo>
                  <a:lnTo>
                    <a:pt x="133428" y="447480"/>
                  </a:lnTo>
                  <a:lnTo>
                    <a:pt x="142650" y="470533"/>
                  </a:lnTo>
                  <a:lnTo>
                    <a:pt x="328085" y="470533"/>
                  </a:lnTo>
                  <a:lnTo>
                    <a:pt x="325652" y="481743"/>
                  </a:lnTo>
                  <a:lnTo>
                    <a:pt x="325652" y="492922"/>
                  </a:lnTo>
                  <a:close/>
                </a:path>
                <a:path w="382270" h="493395">
                  <a:moveTo>
                    <a:pt x="112640" y="270070"/>
                  </a:moveTo>
                  <a:lnTo>
                    <a:pt x="90179" y="270070"/>
                  </a:lnTo>
                  <a:lnTo>
                    <a:pt x="90179" y="261846"/>
                  </a:lnTo>
                  <a:lnTo>
                    <a:pt x="76288" y="248849"/>
                  </a:lnTo>
                  <a:lnTo>
                    <a:pt x="62770" y="237108"/>
                  </a:lnTo>
                  <a:lnTo>
                    <a:pt x="51448" y="228309"/>
                  </a:lnTo>
                  <a:lnTo>
                    <a:pt x="44144" y="224138"/>
                  </a:lnTo>
                  <a:lnTo>
                    <a:pt x="82090" y="224138"/>
                  </a:lnTo>
                  <a:lnTo>
                    <a:pt x="90186" y="231065"/>
                  </a:lnTo>
                  <a:lnTo>
                    <a:pt x="112640" y="231065"/>
                  </a:lnTo>
                  <a:lnTo>
                    <a:pt x="112640" y="2700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28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0349" y="943810"/>
            <a:ext cx="8582025" cy="5438775"/>
            <a:chOff x="590349" y="943810"/>
            <a:chExt cx="8582025" cy="5438775"/>
          </a:xfrm>
        </p:grpSpPr>
        <p:sp>
          <p:nvSpPr>
            <p:cNvPr id="4" name="object 4"/>
            <p:cNvSpPr/>
            <p:nvPr/>
          </p:nvSpPr>
          <p:spPr>
            <a:xfrm>
              <a:off x="590349" y="943810"/>
              <a:ext cx="8582025" cy="5438775"/>
            </a:xfrm>
            <a:custGeom>
              <a:avLst/>
              <a:gdLst/>
              <a:ahLst/>
              <a:cxnLst/>
              <a:rect l="l" t="t" r="r" b="b"/>
              <a:pathLst>
                <a:path w="8582025" h="5438775">
                  <a:moveTo>
                    <a:pt x="8582024" y="5438740"/>
                  </a:moveTo>
                  <a:lnTo>
                    <a:pt x="0" y="5438740"/>
                  </a:lnTo>
                  <a:lnTo>
                    <a:pt x="0" y="0"/>
                  </a:lnTo>
                  <a:lnTo>
                    <a:pt x="8582024" y="0"/>
                  </a:lnTo>
                  <a:lnTo>
                    <a:pt x="8582024" y="5438740"/>
                  </a:lnTo>
                  <a:close/>
                </a:path>
              </a:pathLst>
            </a:custGeom>
            <a:solidFill>
              <a:srgbClr val="000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3387" y="4574205"/>
              <a:ext cx="5362574" cy="13430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2505" y="1288146"/>
            <a:ext cx="4189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740" dirty="0">
                <a:solidFill>
                  <a:srgbClr val="C8E2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ENGENHARIA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3758" y="2574623"/>
            <a:ext cx="7138034" cy="13589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dimensão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área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C8E265"/>
                </a:solidFill>
                <a:latin typeface="Tahoma"/>
                <a:cs typeface="Tahoma"/>
              </a:rPr>
              <a:t>segmento</a:t>
            </a:r>
            <a:r>
              <a:rPr sz="1800" b="1" spc="10" dirty="0">
                <a:solidFill>
                  <a:srgbClr val="C8E265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calculamos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12700" marR="5080" algn="ctr">
              <a:lnSpc>
                <a:spcPct val="121500"/>
              </a:lnSpc>
            </a:pP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insulflação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climatizado.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Não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apenas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número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máquinas,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qual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C8E265"/>
                </a:solidFill>
                <a:latin typeface="Tahoma"/>
                <a:cs typeface="Tahoma"/>
              </a:rPr>
              <a:t>climatizador</a:t>
            </a:r>
            <a:r>
              <a:rPr sz="1800" b="1" dirty="0">
                <a:solidFill>
                  <a:srgbClr val="C8E265"/>
                </a:solidFill>
                <a:latin typeface="Tahoma"/>
                <a:cs typeface="Tahoma"/>
              </a:rPr>
              <a:t> ideal</a:t>
            </a:r>
            <a:r>
              <a:rPr sz="1800" b="1" spc="-5" dirty="0">
                <a:solidFill>
                  <a:srgbClr val="C8E265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projeto,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garantindo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satisfação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de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nossos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clientes.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5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1300" y="540895"/>
            <a:ext cx="8588375" cy="6200775"/>
            <a:chOff x="571300" y="540895"/>
            <a:chExt cx="8588375" cy="6200775"/>
          </a:xfrm>
        </p:grpSpPr>
        <p:sp>
          <p:nvSpPr>
            <p:cNvPr id="4" name="object 4"/>
            <p:cNvSpPr/>
            <p:nvPr/>
          </p:nvSpPr>
          <p:spPr>
            <a:xfrm>
              <a:off x="571300" y="540895"/>
              <a:ext cx="8582025" cy="6200775"/>
            </a:xfrm>
            <a:custGeom>
              <a:avLst/>
              <a:gdLst/>
              <a:ahLst/>
              <a:cxnLst/>
              <a:rect l="l" t="t" r="r" b="b"/>
              <a:pathLst>
                <a:path w="8582025" h="6200775">
                  <a:moveTo>
                    <a:pt x="8582022" y="6200774"/>
                  </a:moveTo>
                  <a:lnTo>
                    <a:pt x="0" y="6200774"/>
                  </a:lnTo>
                  <a:lnTo>
                    <a:pt x="0" y="0"/>
                  </a:lnTo>
                  <a:lnTo>
                    <a:pt x="8582022" y="0"/>
                  </a:lnTo>
                  <a:lnTo>
                    <a:pt x="8582022" y="6200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2935" y="2018564"/>
              <a:ext cx="4486274" cy="45338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7612" y="714628"/>
            <a:ext cx="76187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459" dirty="0">
                <a:solidFill>
                  <a:srgbClr val="313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PADRÃO</a:t>
            </a:r>
            <a:r>
              <a:rPr sz="4200" spc="505" dirty="0">
                <a:solidFill>
                  <a:srgbClr val="313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315" dirty="0">
                <a:solidFill>
                  <a:srgbClr val="313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sz="4200" spc="509" dirty="0">
                <a:solidFill>
                  <a:srgbClr val="313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200" spc="370" dirty="0">
                <a:solidFill>
                  <a:srgbClr val="313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2932" y="5282936"/>
            <a:ext cx="24447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750" spc="-20" dirty="0">
                <a:solidFill>
                  <a:srgbClr val="313865"/>
                </a:solidFill>
                <a:latin typeface="Arial MT"/>
                <a:cs typeface="Arial MT"/>
              </a:rPr>
              <a:t>Hélices</a:t>
            </a:r>
            <a:r>
              <a:rPr sz="1750" spc="-7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balanceadas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eletronicamente:</a:t>
            </a:r>
            <a:r>
              <a:rPr sz="1750" spc="18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20" dirty="0">
                <a:solidFill>
                  <a:srgbClr val="313865"/>
                </a:solidFill>
                <a:latin typeface="Arial MT"/>
                <a:cs typeface="Arial MT"/>
              </a:rPr>
              <a:t>maior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eficiência</a:t>
            </a:r>
            <a:r>
              <a:rPr sz="1750" spc="3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e</a:t>
            </a:r>
            <a:r>
              <a:rPr sz="1750" spc="3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menor</a:t>
            </a:r>
            <a:r>
              <a:rPr sz="1750" spc="3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20" dirty="0">
                <a:solidFill>
                  <a:srgbClr val="313865"/>
                </a:solidFill>
                <a:latin typeface="Arial MT"/>
                <a:cs typeface="Arial MT"/>
              </a:rPr>
              <a:t>ruído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2932" y="2835561"/>
            <a:ext cx="273177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750" spc="-55" dirty="0">
                <a:solidFill>
                  <a:srgbClr val="313865"/>
                </a:solidFill>
                <a:latin typeface="Arial MT"/>
                <a:cs typeface="Arial MT"/>
              </a:rPr>
              <a:t>Placas</a:t>
            </a:r>
            <a:r>
              <a:rPr sz="1750" spc="-4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evaporativas</a:t>
            </a:r>
            <a:r>
              <a:rPr sz="1750" spc="-4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25" dirty="0">
                <a:solidFill>
                  <a:srgbClr val="313865"/>
                </a:solidFill>
                <a:latin typeface="Arial MT"/>
                <a:cs typeface="Arial MT"/>
              </a:rPr>
              <a:t>com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resina</a:t>
            </a:r>
            <a:r>
              <a:rPr sz="1750" spc="-7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desenvolvida</a:t>
            </a:r>
            <a:r>
              <a:rPr sz="1750" spc="-7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20" dirty="0">
                <a:solidFill>
                  <a:srgbClr val="313865"/>
                </a:solidFill>
                <a:latin typeface="Arial MT"/>
                <a:cs typeface="Arial MT"/>
              </a:rPr>
              <a:t>para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aumentar</a:t>
            </a:r>
            <a:r>
              <a:rPr sz="1750" spc="4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sua</a:t>
            </a:r>
            <a:r>
              <a:rPr sz="1750" spc="5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durabilidade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2932" y="1794294"/>
            <a:ext cx="2294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Gabinetes</a:t>
            </a:r>
            <a:r>
              <a:rPr sz="1750" spc="-4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em</a:t>
            </a:r>
            <a:r>
              <a:rPr sz="1750" spc="-3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material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altamente</a:t>
            </a:r>
            <a:r>
              <a:rPr sz="1750" spc="12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resistente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2932" y="4060693"/>
            <a:ext cx="290766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750" spc="60" dirty="0">
                <a:solidFill>
                  <a:srgbClr val="313865"/>
                </a:solidFill>
                <a:latin typeface="Arial MT"/>
                <a:cs typeface="Arial MT"/>
              </a:rPr>
              <a:t>Motor</a:t>
            </a:r>
            <a:r>
              <a:rPr sz="1750" spc="1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em</a:t>
            </a:r>
            <a:r>
              <a:rPr sz="1750" spc="2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bloco</a:t>
            </a:r>
            <a:r>
              <a:rPr sz="1750" spc="2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de</a:t>
            </a:r>
            <a:r>
              <a:rPr sz="1750" spc="20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alumínio: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baixo</a:t>
            </a:r>
            <a:r>
              <a:rPr sz="1750" spc="2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consumo</a:t>
            </a:r>
            <a:r>
              <a:rPr sz="1750" spc="2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313865"/>
                </a:solidFill>
                <a:latin typeface="Arial MT"/>
                <a:cs typeface="Arial MT"/>
              </a:rPr>
              <a:t>e</a:t>
            </a:r>
            <a:r>
              <a:rPr sz="1750" spc="25" dirty="0">
                <a:solidFill>
                  <a:srgbClr val="313865"/>
                </a:solidFill>
                <a:latin typeface="Arial MT"/>
                <a:cs typeface="Arial MT"/>
              </a:rPr>
              <a:t> </a:t>
            </a:r>
            <a:r>
              <a:rPr sz="1750" spc="-20" dirty="0">
                <a:solidFill>
                  <a:srgbClr val="313865"/>
                </a:solidFill>
                <a:latin typeface="Arial MT"/>
                <a:cs typeface="Arial MT"/>
              </a:rPr>
              <a:t>maior </a:t>
            </a:r>
            <a:r>
              <a:rPr sz="1750" spc="-10" dirty="0">
                <a:solidFill>
                  <a:srgbClr val="313865"/>
                </a:solidFill>
                <a:latin typeface="Arial MT"/>
                <a:cs typeface="Arial MT"/>
              </a:rPr>
              <a:t>desempenho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5876" y="1317377"/>
            <a:ext cx="537210" cy="1556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50" b="1" spc="-2485" dirty="0">
                <a:solidFill>
                  <a:srgbClr val="008FC7"/>
                </a:solidFill>
                <a:latin typeface="Tahoma"/>
                <a:cs typeface="Tahoma"/>
              </a:rPr>
              <a:t>1</a:t>
            </a:r>
            <a:endParaRPr sz="10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6679" y="2449505"/>
            <a:ext cx="842644" cy="404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095"/>
              </a:lnSpc>
              <a:spcBef>
                <a:spcPts val="90"/>
              </a:spcBef>
            </a:pPr>
            <a:r>
              <a:rPr sz="10050" b="1" spc="-565" dirty="0">
                <a:solidFill>
                  <a:srgbClr val="008FC7"/>
                </a:solidFill>
                <a:latin typeface="Tahoma"/>
                <a:cs typeface="Tahoma"/>
              </a:rPr>
              <a:t>2</a:t>
            </a:r>
            <a:endParaRPr sz="10050">
              <a:latin typeface="Tahoma"/>
              <a:cs typeface="Tahoma"/>
            </a:endParaRPr>
          </a:p>
          <a:p>
            <a:pPr marL="12700">
              <a:lnSpc>
                <a:spcPts val="9780"/>
              </a:lnSpc>
            </a:pPr>
            <a:r>
              <a:rPr sz="10050" b="1" spc="-690" dirty="0">
                <a:solidFill>
                  <a:srgbClr val="008FC7"/>
                </a:solidFill>
                <a:latin typeface="Tahoma"/>
                <a:cs typeface="Tahoma"/>
              </a:rPr>
              <a:t>3</a:t>
            </a:r>
            <a:endParaRPr sz="10050">
              <a:latin typeface="Tahoma"/>
              <a:cs typeface="Tahoma"/>
            </a:endParaRPr>
          </a:p>
          <a:p>
            <a:pPr marL="41275">
              <a:lnSpc>
                <a:spcPts val="10745"/>
              </a:lnSpc>
            </a:pPr>
            <a:r>
              <a:rPr sz="10050" b="1" spc="-310" dirty="0">
                <a:solidFill>
                  <a:srgbClr val="008FC7"/>
                </a:solidFill>
                <a:latin typeface="Tahoma"/>
                <a:cs typeface="Tahoma"/>
              </a:rPr>
              <a:t>4</a:t>
            </a:r>
            <a:endParaRPr sz="10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8" y="0"/>
            <a:ext cx="2190750" cy="7315200"/>
          </a:xfrm>
          <a:custGeom>
            <a:avLst/>
            <a:gdLst/>
            <a:ahLst/>
            <a:cxnLst/>
            <a:rect l="l" t="t" r="r" b="b"/>
            <a:pathLst>
              <a:path w="2190750" h="7315200">
                <a:moveTo>
                  <a:pt x="2190750" y="7314901"/>
                </a:moveTo>
                <a:lnTo>
                  <a:pt x="0" y="7314901"/>
                </a:lnTo>
                <a:lnTo>
                  <a:pt x="0" y="0"/>
                </a:lnTo>
                <a:lnTo>
                  <a:pt x="2190750" y="0"/>
                </a:lnTo>
                <a:lnTo>
                  <a:pt x="2190750" y="7314901"/>
                </a:lnTo>
                <a:close/>
              </a:path>
            </a:pathLst>
          </a:custGeom>
          <a:solidFill>
            <a:srgbClr val="182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6252" y="874707"/>
            <a:ext cx="118927" cy="1189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39300" y="500469"/>
            <a:ext cx="5893435" cy="609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100"/>
              </a:lnSpc>
              <a:spcBef>
                <a:spcPts val="95"/>
              </a:spcBef>
            </a:pP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Economia</a:t>
            </a:r>
            <a:r>
              <a:rPr sz="2600" i="1" spc="-100" dirty="0">
                <a:solidFill>
                  <a:srgbClr val="313865"/>
                </a:solidFill>
                <a:latin typeface="Trebuchet MS"/>
                <a:cs typeface="Trebuchet MS"/>
              </a:rPr>
              <a:t> desde </a:t>
            </a:r>
            <a:r>
              <a:rPr sz="2600" i="1" spc="80" dirty="0">
                <a:solidFill>
                  <a:srgbClr val="313865"/>
                </a:solidFill>
                <a:latin typeface="Trebuchet MS"/>
                <a:cs typeface="Trebuchet MS"/>
              </a:rPr>
              <a:t>a</a:t>
            </a:r>
            <a:r>
              <a:rPr sz="2600" i="1" spc="-10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45" dirty="0">
                <a:solidFill>
                  <a:srgbClr val="313865"/>
                </a:solidFill>
                <a:latin typeface="Trebuchet MS"/>
                <a:cs typeface="Trebuchet MS"/>
              </a:rPr>
              <a:t>instalação</a:t>
            </a:r>
            <a:r>
              <a:rPr sz="2600" i="1" spc="-10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150" dirty="0">
                <a:solidFill>
                  <a:srgbClr val="313865"/>
                </a:solidFill>
                <a:latin typeface="Trebuchet MS"/>
                <a:cs typeface="Trebuchet MS"/>
              </a:rPr>
              <a:t>até</a:t>
            </a:r>
            <a:r>
              <a:rPr sz="2600" i="1" spc="-10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80" dirty="0">
                <a:solidFill>
                  <a:srgbClr val="313865"/>
                </a:solidFill>
                <a:latin typeface="Trebuchet MS"/>
                <a:cs typeface="Trebuchet MS"/>
              </a:rPr>
              <a:t>a</a:t>
            </a:r>
            <a:r>
              <a:rPr sz="2600" i="1" spc="-10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85" dirty="0">
                <a:solidFill>
                  <a:srgbClr val="313865"/>
                </a:solidFill>
                <a:latin typeface="Trebuchet MS"/>
                <a:cs typeface="Trebuchet MS"/>
              </a:rPr>
              <a:t>fatura </a:t>
            </a:r>
            <a:r>
              <a:rPr sz="2600" i="1" spc="-120" dirty="0">
                <a:solidFill>
                  <a:srgbClr val="313865"/>
                </a:solidFill>
                <a:latin typeface="Trebuchet MS"/>
                <a:cs typeface="Trebuchet MS"/>
              </a:rPr>
              <a:t>de</a:t>
            </a:r>
            <a:r>
              <a:rPr sz="2600" i="1" spc="-9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10" dirty="0">
                <a:solidFill>
                  <a:srgbClr val="313865"/>
                </a:solidFill>
                <a:latin typeface="Trebuchet MS"/>
                <a:cs typeface="Trebuchet MS"/>
              </a:rPr>
              <a:t>energia;</a:t>
            </a:r>
            <a:endParaRPr sz="2600">
              <a:latin typeface="Trebuchet MS"/>
              <a:cs typeface="Trebuchet MS"/>
            </a:endParaRPr>
          </a:p>
          <a:p>
            <a:pPr marL="12700" marR="862965">
              <a:lnSpc>
                <a:spcPct val="153100"/>
              </a:lnSpc>
            </a:pPr>
            <a:r>
              <a:rPr sz="2600" i="1" spc="-40" dirty="0">
                <a:solidFill>
                  <a:srgbClr val="313865"/>
                </a:solidFill>
                <a:latin typeface="Trebuchet MS"/>
                <a:cs typeface="Trebuchet MS"/>
              </a:rPr>
              <a:t>Promove</a:t>
            </a:r>
            <a:r>
              <a:rPr sz="2600" i="1" spc="-13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65" dirty="0">
                <a:solidFill>
                  <a:srgbClr val="313865"/>
                </a:solidFill>
                <a:latin typeface="Trebuchet MS"/>
                <a:cs typeface="Trebuchet MS"/>
              </a:rPr>
              <a:t>completas</a:t>
            </a:r>
            <a:r>
              <a:rPr sz="2600" i="1" spc="-12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60" dirty="0">
                <a:solidFill>
                  <a:srgbClr val="313865"/>
                </a:solidFill>
                <a:latin typeface="Trebuchet MS"/>
                <a:cs typeface="Trebuchet MS"/>
              </a:rPr>
              <a:t>trocas</a:t>
            </a:r>
            <a:r>
              <a:rPr sz="2600" i="1" spc="-120" dirty="0">
                <a:solidFill>
                  <a:srgbClr val="313865"/>
                </a:solidFill>
                <a:latin typeface="Trebuchet MS"/>
                <a:cs typeface="Trebuchet MS"/>
              </a:rPr>
              <a:t> de</a:t>
            </a:r>
            <a:r>
              <a:rPr sz="2600" i="1" spc="-10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ar</a:t>
            </a:r>
            <a:r>
              <a:rPr sz="2600" i="1" spc="-12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25" dirty="0">
                <a:solidFill>
                  <a:srgbClr val="313865"/>
                </a:solidFill>
                <a:latin typeface="Trebuchet MS"/>
                <a:cs typeface="Trebuchet MS"/>
              </a:rPr>
              <a:t>do </a:t>
            </a:r>
            <a:r>
              <a:rPr sz="2600" i="1" spc="-10" dirty="0">
                <a:solidFill>
                  <a:srgbClr val="313865"/>
                </a:solidFill>
                <a:latin typeface="Trebuchet MS"/>
                <a:cs typeface="Trebuchet MS"/>
              </a:rPr>
              <a:t>ambiente;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600" i="1" spc="-160" dirty="0">
                <a:solidFill>
                  <a:srgbClr val="313865"/>
                </a:solidFill>
                <a:latin typeface="Trebuchet MS"/>
                <a:cs typeface="Trebuchet MS"/>
              </a:rPr>
              <a:t>Atende</a:t>
            </a:r>
            <a:r>
              <a:rPr sz="2600" i="1" spc="-7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as</a:t>
            </a:r>
            <a:r>
              <a:rPr sz="2600" i="1" spc="-7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NR</a:t>
            </a:r>
            <a:r>
              <a:rPr sz="2600" i="1" spc="-7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65" dirty="0">
                <a:solidFill>
                  <a:srgbClr val="313865"/>
                </a:solidFill>
                <a:latin typeface="Trebuchet MS"/>
                <a:cs typeface="Trebuchet MS"/>
              </a:rPr>
              <a:t>15</a:t>
            </a:r>
            <a:r>
              <a:rPr sz="2600" i="1" spc="-6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229" dirty="0">
                <a:solidFill>
                  <a:srgbClr val="313865"/>
                </a:solidFill>
                <a:latin typeface="Trebuchet MS"/>
                <a:cs typeface="Trebuchet MS"/>
              </a:rPr>
              <a:t>e</a:t>
            </a:r>
            <a:r>
              <a:rPr sz="2600" i="1" spc="-7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25" dirty="0">
                <a:solidFill>
                  <a:srgbClr val="313865"/>
                </a:solidFill>
                <a:latin typeface="Trebuchet MS"/>
                <a:cs typeface="Trebuchet MS"/>
              </a:rPr>
              <a:t>17;</a:t>
            </a:r>
            <a:endParaRPr sz="2600">
              <a:latin typeface="Trebuchet MS"/>
              <a:cs typeface="Trebuchet MS"/>
            </a:endParaRPr>
          </a:p>
          <a:p>
            <a:pPr marL="12700" marR="666115">
              <a:lnSpc>
                <a:spcPct val="153100"/>
              </a:lnSpc>
            </a:pPr>
            <a:r>
              <a:rPr sz="2600" i="1" spc="-95" dirty="0">
                <a:solidFill>
                  <a:srgbClr val="313865"/>
                </a:solidFill>
                <a:latin typeface="Trebuchet MS"/>
                <a:cs typeface="Trebuchet MS"/>
              </a:rPr>
              <a:t>Ideal</a:t>
            </a:r>
            <a:r>
              <a:rPr sz="2600" i="1" spc="-9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para</a:t>
            </a:r>
            <a:r>
              <a:rPr sz="2600" i="1" spc="-8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80" dirty="0">
                <a:solidFill>
                  <a:srgbClr val="313865"/>
                </a:solidFill>
                <a:latin typeface="Trebuchet MS"/>
                <a:cs typeface="Trebuchet MS"/>
              </a:rPr>
              <a:t>ambientes</a:t>
            </a:r>
            <a:r>
              <a:rPr sz="2600" i="1" spc="-8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80" dirty="0">
                <a:solidFill>
                  <a:srgbClr val="313865"/>
                </a:solidFill>
                <a:latin typeface="Trebuchet MS"/>
                <a:cs typeface="Trebuchet MS"/>
              </a:rPr>
              <a:t>abertos</a:t>
            </a:r>
            <a:r>
              <a:rPr sz="2600" i="1" spc="-9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229" dirty="0">
                <a:solidFill>
                  <a:srgbClr val="313865"/>
                </a:solidFill>
                <a:latin typeface="Trebuchet MS"/>
                <a:cs typeface="Trebuchet MS"/>
              </a:rPr>
              <a:t>e</a:t>
            </a:r>
            <a:r>
              <a:rPr sz="2600" i="1" spc="-8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75" dirty="0">
                <a:solidFill>
                  <a:srgbClr val="313865"/>
                </a:solidFill>
                <a:latin typeface="Trebuchet MS"/>
                <a:cs typeface="Trebuchet MS"/>
              </a:rPr>
              <a:t>semi- </a:t>
            </a:r>
            <a:r>
              <a:rPr sz="2600" i="1" spc="-10" dirty="0">
                <a:solidFill>
                  <a:srgbClr val="313865"/>
                </a:solidFill>
                <a:latin typeface="Trebuchet MS"/>
                <a:cs typeface="Trebuchet MS"/>
              </a:rPr>
              <a:t>abertos;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600" i="1" spc="-105" dirty="0">
                <a:solidFill>
                  <a:srgbClr val="313865"/>
                </a:solidFill>
                <a:latin typeface="Trebuchet MS"/>
                <a:cs typeface="Trebuchet MS"/>
              </a:rPr>
              <a:t>Climatiza</a:t>
            </a:r>
            <a:r>
              <a:rPr sz="2600" i="1" spc="-9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55" dirty="0">
                <a:solidFill>
                  <a:srgbClr val="313865"/>
                </a:solidFill>
                <a:latin typeface="Trebuchet MS"/>
                <a:cs typeface="Trebuchet MS"/>
              </a:rPr>
              <a:t>em</a:t>
            </a:r>
            <a:r>
              <a:rPr sz="2600" i="1" spc="-9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150" dirty="0">
                <a:solidFill>
                  <a:srgbClr val="313865"/>
                </a:solidFill>
                <a:latin typeface="Trebuchet MS"/>
                <a:cs typeface="Trebuchet MS"/>
              </a:rPr>
              <a:t>até</a:t>
            </a:r>
            <a:r>
              <a:rPr sz="2600" i="1" spc="-9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65" dirty="0">
                <a:solidFill>
                  <a:srgbClr val="313865"/>
                </a:solidFill>
                <a:latin typeface="Trebuchet MS"/>
                <a:cs typeface="Trebuchet MS"/>
              </a:rPr>
              <a:t>15</a:t>
            </a:r>
            <a:r>
              <a:rPr sz="2600" i="1" spc="-9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10" dirty="0">
                <a:solidFill>
                  <a:srgbClr val="313865"/>
                </a:solidFill>
                <a:latin typeface="Trebuchet MS"/>
                <a:cs typeface="Trebuchet MS"/>
              </a:rPr>
              <a:t>graus;</a:t>
            </a:r>
            <a:endParaRPr sz="2600">
              <a:latin typeface="Trebuchet MS"/>
              <a:cs typeface="Trebuchet MS"/>
            </a:endParaRPr>
          </a:p>
          <a:p>
            <a:pPr marL="12700" marR="601980">
              <a:lnSpc>
                <a:spcPct val="153100"/>
              </a:lnSpc>
            </a:pPr>
            <a:r>
              <a:rPr sz="2600" i="1" spc="-25" dirty="0">
                <a:solidFill>
                  <a:srgbClr val="313865"/>
                </a:solidFill>
                <a:latin typeface="Trebuchet MS"/>
                <a:cs typeface="Trebuchet MS"/>
              </a:rPr>
              <a:t>Mantém</a:t>
            </a:r>
            <a:r>
              <a:rPr sz="2600" i="1" spc="-12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80" dirty="0">
                <a:solidFill>
                  <a:srgbClr val="313865"/>
                </a:solidFill>
                <a:latin typeface="Trebuchet MS"/>
                <a:cs typeface="Trebuchet MS"/>
              </a:rPr>
              <a:t>a</a:t>
            </a:r>
            <a:r>
              <a:rPr sz="2600" i="1" spc="-11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40" dirty="0">
                <a:solidFill>
                  <a:srgbClr val="313865"/>
                </a:solidFill>
                <a:latin typeface="Trebuchet MS"/>
                <a:cs typeface="Trebuchet MS"/>
              </a:rPr>
              <a:t>umidade</a:t>
            </a:r>
            <a:r>
              <a:rPr sz="2600" i="1" spc="-114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do</a:t>
            </a:r>
            <a:r>
              <a:rPr sz="2600" i="1" spc="-114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313865"/>
                </a:solidFill>
                <a:latin typeface="Trebuchet MS"/>
                <a:cs typeface="Trebuchet MS"/>
              </a:rPr>
              <a:t>ar</a:t>
            </a:r>
            <a:r>
              <a:rPr sz="2600" i="1" spc="-114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90" dirty="0">
                <a:solidFill>
                  <a:srgbClr val="313865"/>
                </a:solidFill>
                <a:latin typeface="Trebuchet MS"/>
                <a:cs typeface="Trebuchet MS"/>
              </a:rPr>
              <a:t>sempre</a:t>
            </a:r>
            <a:r>
              <a:rPr sz="2600" i="1" spc="-105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25" dirty="0">
                <a:solidFill>
                  <a:srgbClr val="313865"/>
                </a:solidFill>
                <a:latin typeface="Trebuchet MS"/>
                <a:cs typeface="Trebuchet MS"/>
              </a:rPr>
              <a:t>em </a:t>
            </a:r>
            <a:r>
              <a:rPr sz="2600" i="1" spc="-130" dirty="0">
                <a:solidFill>
                  <a:srgbClr val="313865"/>
                </a:solidFill>
                <a:latin typeface="Trebuchet MS"/>
                <a:cs typeface="Trebuchet MS"/>
              </a:rPr>
              <a:t>níveis</a:t>
            </a:r>
            <a:r>
              <a:rPr sz="2600" i="1" spc="-70" dirty="0">
                <a:solidFill>
                  <a:srgbClr val="313865"/>
                </a:solidFill>
                <a:latin typeface="Trebuchet MS"/>
                <a:cs typeface="Trebuchet MS"/>
              </a:rPr>
              <a:t> </a:t>
            </a:r>
            <a:r>
              <a:rPr sz="2600" i="1" spc="-10" dirty="0">
                <a:solidFill>
                  <a:srgbClr val="313865"/>
                </a:solidFill>
                <a:latin typeface="Trebuchet MS"/>
                <a:cs typeface="Trebuchet MS"/>
              </a:rPr>
              <a:t>adequados.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6252" y="2087763"/>
            <a:ext cx="118927" cy="1189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6252" y="3300818"/>
            <a:ext cx="118927" cy="1189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6252" y="3907346"/>
            <a:ext cx="118927" cy="1189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6252" y="5120401"/>
            <a:ext cx="118927" cy="1189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6252" y="5726929"/>
            <a:ext cx="118927" cy="11892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9605" y="718590"/>
            <a:ext cx="891540" cy="5164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634"/>
              </a:lnSpc>
            </a:pPr>
            <a:r>
              <a:rPr sz="5600" b="1" spc="525" dirty="0">
                <a:solidFill>
                  <a:srgbClr val="81E3BA"/>
                </a:solidFill>
                <a:latin typeface="Tahoma"/>
                <a:cs typeface="Tahoma"/>
              </a:rPr>
              <a:t>BENEFÍCIO</a:t>
            </a:r>
            <a:r>
              <a:rPr sz="5600" b="1" spc="25" dirty="0">
                <a:solidFill>
                  <a:srgbClr val="81E3BA"/>
                </a:solidFill>
                <a:latin typeface="Tahoma"/>
                <a:cs typeface="Tahoma"/>
              </a:rPr>
              <a:t>S</a:t>
            </a:r>
            <a:endParaRPr sz="5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" y="1819518"/>
            <a:ext cx="6543675" cy="4953000"/>
            <a:chOff x="0" y="1832218"/>
            <a:chExt cx="6543675" cy="4953000"/>
          </a:xfrm>
        </p:grpSpPr>
        <p:sp>
          <p:nvSpPr>
            <p:cNvPr id="3" name="object 3"/>
            <p:cNvSpPr/>
            <p:nvPr/>
          </p:nvSpPr>
          <p:spPr>
            <a:xfrm>
              <a:off x="0" y="1832218"/>
              <a:ext cx="6543675" cy="4953000"/>
            </a:xfrm>
            <a:custGeom>
              <a:avLst/>
              <a:gdLst/>
              <a:ahLst/>
              <a:cxnLst/>
              <a:rect l="l" t="t" r="r" b="b"/>
              <a:pathLst>
                <a:path w="6543675" h="4953000">
                  <a:moveTo>
                    <a:pt x="6543674" y="4952999"/>
                  </a:moveTo>
                  <a:lnTo>
                    <a:pt x="0" y="4952999"/>
                  </a:lnTo>
                  <a:lnTo>
                    <a:pt x="0" y="0"/>
                  </a:lnTo>
                  <a:lnTo>
                    <a:pt x="6543674" y="0"/>
                  </a:lnTo>
                  <a:lnTo>
                    <a:pt x="6543674" y="4952999"/>
                  </a:lnTo>
                  <a:close/>
                </a:path>
              </a:pathLst>
            </a:custGeom>
            <a:solidFill>
              <a:srgbClr val="28B9F1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362" y="2350660"/>
              <a:ext cx="87112" cy="871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362" y="3894930"/>
              <a:ext cx="87112" cy="87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362" y="5051152"/>
              <a:ext cx="87112" cy="87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362" y="6207374"/>
              <a:ext cx="87112" cy="87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7223" y="6004951"/>
              <a:ext cx="229451" cy="22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89724" y="6133388"/>
              <a:ext cx="343535" cy="454659"/>
            </a:xfrm>
            <a:custGeom>
              <a:avLst/>
              <a:gdLst/>
              <a:ahLst/>
              <a:cxnLst/>
              <a:rect l="l" t="t" r="r" b="b"/>
              <a:pathLst>
                <a:path w="343535" h="454659">
                  <a:moveTo>
                    <a:pt x="287758" y="454382"/>
                  </a:moveTo>
                  <a:lnTo>
                    <a:pt x="121140" y="454382"/>
                  </a:lnTo>
                  <a:lnTo>
                    <a:pt x="120389" y="452376"/>
                  </a:lnTo>
                  <a:lnTo>
                    <a:pt x="111358" y="429795"/>
                  </a:lnTo>
                  <a:lnTo>
                    <a:pt x="95332" y="394244"/>
                  </a:lnTo>
                  <a:lnTo>
                    <a:pt x="71844" y="348386"/>
                  </a:lnTo>
                  <a:lnTo>
                    <a:pt x="40422" y="294883"/>
                  </a:lnTo>
                  <a:lnTo>
                    <a:pt x="597" y="236399"/>
                  </a:lnTo>
                  <a:lnTo>
                    <a:pt x="0" y="235586"/>
                  </a:lnTo>
                  <a:lnTo>
                    <a:pt x="0" y="201946"/>
                  </a:lnTo>
                  <a:lnTo>
                    <a:pt x="25196" y="201822"/>
                  </a:lnTo>
                  <a:lnTo>
                    <a:pt x="25608" y="201936"/>
                  </a:lnTo>
                  <a:lnTo>
                    <a:pt x="34284" y="206866"/>
                  </a:lnTo>
                  <a:lnTo>
                    <a:pt x="46749" y="216646"/>
                  </a:lnTo>
                  <a:lnTo>
                    <a:pt x="60485" y="228692"/>
                  </a:lnTo>
                  <a:lnTo>
                    <a:pt x="72973" y="240416"/>
                  </a:lnTo>
                  <a:lnTo>
                    <a:pt x="73908" y="241324"/>
                  </a:lnTo>
                  <a:lnTo>
                    <a:pt x="73908" y="247756"/>
                  </a:lnTo>
                  <a:lnTo>
                    <a:pt x="90184" y="247756"/>
                  </a:lnTo>
                  <a:lnTo>
                    <a:pt x="90184" y="0"/>
                  </a:lnTo>
                  <a:lnTo>
                    <a:pt x="141291" y="999"/>
                  </a:lnTo>
                  <a:lnTo>
                    <a:pt x="141291" y="202452"/>
                  </a:lnTo>
                  <a:lnTo>
                    <a:pt x="157560" y="202452"/>
                  </a:lnTo>
                  <a:lnTo>
                    <a:pt x="157560" y="112893"/>
                  </a:lnTo>
                  <a:lnTo>
                    <a:pt x="199916" y="112893"/>
                  </a:lnTo>
                  <a:lnTo>
                    <a:pt x="209012" y="121162"/>
                  </a:lnTo>
                  <a:lnTo>
                    <a:pt x="209012" y="202450"/>
                  </a:lnTo>
                  <a:lnTo>
                    <a:pt x="225284" y="202450"/>
                  </a:lnTo>
                  <a:lnTo>
                    <a:pt x="225284" y="135806"/>
                  </a:lnTo>
                  <a:lnTo>
                    <a:pt x="267390" y="135806"/>
                  </a:lnTo>
                  <a:lnTo>
                    <a:pt x="276394" y="139493"/>
                  </a:lnTo>
                  <a:lnTo>
                    <a:pt x="276394" y="224976"/>
                  </a:lnTo>
                  <a:lnTo>
                    <a:pt x="292666" y="224976"/>
                  </a:lnTo>
                  <a:lnTo>
                    <a:pt x="292666" y="157500"/>
                  </a:lnTo>
                  <a:lnTo>
                    <a:pt x="295759" y="157500"/>
                  </a:lnTo>
                  <a:lnTo>
                    <a:pt x="310237" y="162607"/>
                  </a:lnTo>
                  <a:lnTo>
                    <a:pt x="325711" y="175121"/>
                  </a:lnTo>
                  <a:lnTo>
                    <a:pt x="338039" y="190833"/>
                  </a:lnTo>
                  <a:lnTo>
                    <a:pt x="343073" y="205536"/>
                  </a:lnTo>
                  <a:lnTo>
                    <a:pt x="343073" y="292313"/>
                  </a:lnTo>
                  <a:lnTo>
                    <a:pt x="332148" y="320352"/>
                  </a:lnTo>
                  <a:lnTo>
                    <a:pt x="315565" y="364755"/>
                  </a:lnTo>
                  <a:lnTo>
                    <a:pt x="298975" y="412968"/>
                  </a:lnTo>
                  <a:lnTo>
                    <a:pt x="288245" y="451888"/>
                  </a:lnTo>
                  <a:lnTo>
                    <a:pt x="287758" y="45438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70356" y="6114148"/>
              <a:ext cx="382270" cy="493395"/>
            </a:xfrm>
            <a:custGeom>
              <a:avLst/>
              <a:gdLst/>
              <a:ahLst/>
              <a:cxnLst/>
              <a:rect l="l" t="t" r="r" b="b"/>
              <a:pathLst>
                <a:path w="382270" h="493395">
                  <a:moveTo>
                    <a:pt x="112640" y="231065"/>
                  </a:moveTo>
                  <a:lnTo>
                    <a:pt x="90186" y="231065"/>
                  </a:lnTo>
                  <a:lnTo>
                    <a:pt x="90275" y="23262"/>
                  </a:lnTo>
                  <a:lnTo>
                    <a:pt x="91677" y="15069"/>
                  </a:lnTo>
                  <a:lnTo>
                    <a:pt x="95965" y="7448"/>
                  </a:lnTo>
                  <a:lnTo>
                    <a:pt x="102979" y="2050"/>
                  </a:lnTo>
                  <a:lnTo>
                    <a:pt x="112647" y="0"/>
                  </a:lnTo>
                  <a:lnTo>
                    <a:pt x="157215" y="0"/>
                  </a:lnTo>
                  <a:lnTo>
                    <a:pt x="166625" y="1648"/>
                  </a:lnTo>
                  <a:lnTo>
                    <a:pt x="173814" y="6335"/>
                  </a:lnTo>
                  <a:lnTo>
                    <a:pt x="178405" y="13670"/>
                  </a:lnTo>
                  <a:lnTo>
                    <a:pt x="179873" y="22392"/>
                  </a:lnTo>
                  <a:lnTo>
                    <a:pt x="112640" y="22392"/>
                  </a:lnTo>
                  <a:lnTo>
                    <a:pt x="112640" y="231065"/>
                  </a:lnTo>
                  <a:close/>
                </a:path>
                <a:path w="382270" h="493395">
                  <a:moveTo>
                    <a:pt x="180025" y="224780"/>
                  </a:moveTo>
                  <a:lnTo>
                    <a:pt x="157563" y="224780"/>
                  </a:lnTo>
                  <a:lnTo>
                    <a:pt x="157563" y="23262"/>
                  </a:lnTo>
                  <a:lnTo>
                    <a:pt x="112640" y="22392"/>
                  </a:lnTo>
                  <a:lnTo>
                    <a:pt x="179873" y="22392"/>
                  </a:lnTo>
                  <a:lnTo>
                    <a:pt x="180020" y="23262"/>
                  </a:lnTo>
                  <a:lnTo>
                    <a:pt x="180020" y="112830"/>
                  </a:lnTo>
                  <a:lnTo>
                    <a:pt x="213712" y="112830"/>
                  </a:lnTo>
                  <a:lnTo>
                    <a:pt x="223260" y="114663"/>
                  </a:lnTo>
                  <a:lnTo>
                    <a:pt x="232207" y="119627"/>
                  </a:lnTo>
                  <a:lnTo>
                    <a:pt x="239768" y="126921"/>
                  </a:lnTo>
                  <a:lnTo>
                    <a:pt x="244839" y="135222"/>
                  </a:lnTo>
                  <a:lnTo>
                    <a:pt x="180025" y="135222"/>
                  </a:lnTo>
                  <a:lnTo>
                    <a:pt x="180025" y="224780"/>
                  </a:lnTo>
                  <a:close/>
                </a:path>
                <a:path w="382270" h="493395">
                  <a:moveTo>
                    <a:pt x="247750" y="224780"/>
                  </a:moveTo>
                  <a:lnTo>
                    <a:pt x="225293" y="224780"/>
                  </a:lnTo>
                  <a:lnTo>
                    <a:pt x="225293" y="142213"/>
                  </a:lnTo>
                  <a:lnTo>
                    <a:pt x="217712" y="135222"/>
                  </a:lnTo>
                  <a:lnTo>
                    <a:pt x="244839" y="135222"/>
                  </a:lnTo>
                  <a:lnTo>
                    <a:pt x="245158" y="135744"/>
                  </a:lnTo>
                  <a:lnTo>
                    <a:pt x="281083" y="135744"/>
                  </a:lnTo>
                  <a:lnTo>
                    <a:pt x="291038" y="137205"/>
                  </a:lnTo>
                  <a:lnTo>
                    <a:pt x="300234" y="141447"/>
                  </a:lnTo>
                  <a:lnTo>
                    <a:pt x="307845" y="148261"/>
                  </a:lnTo>
                  <a:lnTo>
                    <a:pt x="313045" y="157434"/>
                  </a:lnTo>
                  <a:lnTo>
                    <a:pt x="315127" y="157434"/>
                  </a:lnTo>
                  <a:lnTo>
                    <a:pt x="317454" y="158136"/>
                  </a:lnTo>
                  <a:lnTo>
                    <a:pt x="247750" y="158136"/>
                  </a:lnTo>
                  <a:lnTo>
                    <a:pt x="247750" y="224780"/>
                  </a:lnTo>
                  <a:close/>
                </a:path>
                <a:path w="382270" h="493395">
                  <a:moveTo>
                    <a:pt x="315133" y="247310"/>
                  </a:moveTo>
                  <a:lnTo>
                    <a:pt x="292675" y="247310"/>
                  </a:lnTo>
                  <a:lnTo>
                    <a:pt x="292675" y="160016"/>
                  </a:lnTo>
                  <a:lnTo>
                    <a:pt x="284313" y="158136"/>
                  </a:lnTo>
                  <a:lnTo>
                    <a:pt x="317454" y="158136"/>
                  </a:lnTo>
                  <a:lnTo>
                    <a:pt x="337113" y="164064"/>
                  </a:lnTo>
                  <a:lnTo>
                    <a:pt x="357586" y="179831"/>
                  </a:lnTo>
                  <a:lnTo>
                    <a:pt x="315133" y="179831"/>
                  </a:lnTo>
                  <a:lnTo>
                    <a:pt x="315133" y="247310"/>
                  </a:lnTo>
                  <a:close/>
                </a:path>
                <a:path w="382270" h="493395">
                  <a:moveTo>
                    <a:pt x="328085" y="470533"/>
                  </a:moveTo>
                  <a:lnTo>
                    <a:pt x="304580" y="470533"/>
                  </a:lnTo>
                  <a:lnTo>
                    <a:pt x="315370" y="431339"/>
                  </a:lnTo>
                  <a:lnTo>
                    <a:pt x="332010" y="382955"/>
                  </a:lnTo>
                  <a:lnTo>
                    <a:pt x="348626" y="338465"/>
                  </a:lnTo>
                  <a:lnTo>
                    <a:pt x="359342" y="310951"/>
                  </a:lnTo>
                  <a:lnTo>
                    <a:pt x="359341" y="224780"/>
                  </a:lnTo>
                  <a:lnTo>
                    <a:pt x="328488" y="184670"/>
                  </a:lnTo>
                  <a:lnTo>
                    <a:pt x="315133" y="179831"/>
                  </a:lnTo>
                  <a:lnTo>
                    <a:pt x="357586" y="179831"/>
                  </a:lnTo>
                  <a:lnTo>
                    <a:pt x="358749" y="180727"/>
                  </a:lnTo>
                  <a:lnTo>
                    <a:pt x="375244" y="202581"/>
                  </a:lnTo>
                  <a:lnTo>
                    <a:pt x="381804" y="224780"/>
                  </a:lnTo>
                  <a:lnTo>
                    <a:pt x="381064" y="310951"/>
                  </a:lnTo>
                  <a:lnTo>
                    <a:pt x="381010" y="317259"/>
                  </a:lnTo>
                  <a:lnTo>
                    <a:pt x="363327" y="363021"/>
                  </a:lnTo>
                  <a:lnTo>
                    <a:pt x="345302" y="412683"/>
                  </a:lnTo>
                  <a:lnTo>
                    <a:pt x="331291" y="455754"/>
                  </a:lnTo>
                  <a:lnTo>
                    <a:pt x="328085" y="470533"/>
                  </a:lnTo>
                  <a:close/>
                </a:path>
                <a:path w="382270" h="493395">
                  <a:moveTo>
                    <a:pt x="325652" y="492922"/>
                  </a:moveTo>
                  <a:lnTo>
                    <a:pt x="126698" y="492922"/>
                  </a:lnTo>
                  <a:lnTo>
                    <a:pt x="124115" y="485329"/>
                  </a:lnTo>
                  <a:lnTo>
                    <a:pt x="119480" y="472952"/>
                  </a:lnTo>
                  <a:lnTo>
                    <a:pt x="81818" y="391345"/>
                  </a:lnTo>
                  <a:lnTo>
                    <a:pt x="47560" y="331173"/>
                  </a:lnTo>
                  <a:lnTo>
                    <a:pt x="2197" y="264128"/>
                  </a:lnTo>
                  <a:lnTo>
                    <a:pt x="0" y="261159"/>
                  </a:lnTo>
                  <a:lnTo>
                    <a:pt x="0" y="216904"/>
                  </a:lnTo>
                  <a:lnTo>
                    <a:pt x="1997" y="211088"/>
                  </a:lnTo>
                  <a:lnTo>
                    <a:pt x="11555" y="201730"/>
                  </a:lnTo>
                  <a:lnTo>
                    <a:pt x="44759" y="201730"/>
                  </a:lnTo>
                  <a:lnTo>
                    <a:pt x="52833" y="203703"/>
                  </a:lnTo>
                  <a:lnTo>
                    <a:pt x="62868" y="209220"/>
                  </a:lnTo>
                  <a:lnTo>
                    <a:pt x="75331" y="218356"/>
                  </a:lnTo>
                  <a:lnTo>
                    <a:pt x="82090" y="224138"/>
                  </a:lnTo>
                  <a:lnTo>
                    <a:pt x="22454" y="224138"/>
                  </a:lnTo>
                  <a:lnTo>
                    <a:pt x="22454" y="253810"/>
                  </a:lnTo>
                  <a:lnTo>
                    <a:pt x="62281" y="312269"/>
                  </a:lnTo>
                  <a:lnTo>
                    <a:pt x="93728" y="365759"/>
                  </a:lnTo>
                  <a:lnTo>
                    <a:pt x="117282" y="411693"/>
                  </a:lnTo>
                  <a:lnTo>
                    <a:pt x="133428" y="447480"/>
                  </a:lnTo>
                  <a:lnTo>
                    <a:pt x="142650" y="470533"/>
                  </a:lnTo>
                  <a:lnTo>
                    <a:pt x="328085" y="470533"/>
                  </a:lnTo>
                  <a:lnTo>
                    <a:pt x="325652" y="481743"/>
                  </a:lnTo>
                  <a:lnTo>
                    <a:pt x="325652" y="492922"/>
                  </a:lnTo>
                  <a:close/>
                </a:path>
                <a:path w="382270" h="493395">
                  <a:moveTo>
                    <a:pt x="112640" y="270070"/>
                  </a:moveTo>
                  <a:lnTo>
                    <a:pt x="90179" y="270070"/>
                  </a:lnTo>
                  <a:lnTo>
                    <a:pt x="90179" y="261846"/>
                  </a:lnTo>
                  <a:lnTo>
                    <a:pt x="76288" y="248849"/>
                  </a:lnTo>
                  <a:lnTo>
                    <a:pt x="62770" y="237108"/>
                  </a:lnTo>
                  <a:lnTo>
                    <a:pt x="51448" y="228309"/>
                  </a:lnTo>
                  <a:lnTo>
                    <a:pt x="44144" y="224138"/>
                  </a:lnTo>
                  <a:lnTo>
                    <a:pt x="82090" y="224138"/>
                  </a:lnTo>
                  <a:lnTo>
                    <a:pt x="90186" y="231065"/>
                  </a:lnTo>
                  <a:lnTo>
                    <a:pt x="112640" y="231065"/>
                  </a:lnTo>
                  <a:lnTo>
                    <a:pt x="112640" y="2700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0194" y="1987675"/>
            <a:ext cx="6134100" cy="4562475"/>
          </a:xfrm>
          <a:prstGeom prst="rect">
            <a:avLst/>
          </a:prstGeom>
          <a:ln w="28799">
            <a:solidFill>
              <a:srgbClr val="000953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830705" marR="384175">
              <a:lnSpc>
                <a:spcPct val="129700"/>
              </a:lnSpc>
              <a:spcBef>
                <a:spcPts val="815"/>
              </a:spcBef>
            </a:pPr>
            <a:r>
              <a:rPr sz="2000" i="1" spc="-10" dirty="0">
                <a:latin typeface="Georgia"/>
                <a:cs typeface="Georgia"/>
              </a:rPr>
              <a:t>Empresa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referência,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 err="1">
                <a:latin typeface="Georgia"/>
                <a:cs typeface="Georgia"/>
              </a:rPr>
              <a:t>há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80" dirty="0">
                <a:latin typeface="Georgia"/>
                <a:cs typeface="Georgia"/>
              </a:rPr>
              <a:t>1</a:t>
            </a:r>
            <a:r>
              <a:rPr lang="pt-BR" sz="2000" i="1" spc="-80" dirty="0">
                <a:latin typeface="Georgia"/>
                <a:cs typeface="Georgia"/>
              </a:rPr>
              <a:t>5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Georgia"/>
                <a:cs typeface="Georgia"/>
              </a:rPr>
              <a:t>anos</a:t>
            </a:r>
            <a:r>
              <a:rPr sz="2000" i="1" spc="-25" dirty="0">
                <a:latin typeface="Georgia"/>
                <a:cs typeface="Georgia"/>
              </a:rPr>
              <a:t> no </a:t>
            </a:r>
            <a:r>
              <a:rPr sz="2000" i="1" dirty="0">
                <a:latin typeface="Georgia"/>
                <a:cs typeface="Georgia"/>
              </a:rPr>
              <a:t>mercado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com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mais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de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lang="pt-BR" sz="2000" i="1" spc="-20" dirty="0">
                <a:latin typeface="Arial"/>
                <a:cs typeface="Arial"/>
              </a:rPr>
              <a:t>5</a:t>
            </a:r>
            <a:r>
              <a:rPr sz="2000" i="1" spc="-20" dirty="0">
                <a:latin typeface="Arial"/>
                <a:cs typeface="Arial"/>
              </a:rPr>
              <a:t>.</a:t>
            </a:r>
            <a:r>
              <a:rPr sz="2000" i="1" spc="-20" dirty="0">
                <a:latin typeface="Georgia"/>
                <a:cs typeface="Georgia"/>
              </a:rPr>
              <a:t>000 </a:t>
            </a:r>
            <a:r>
              <a:rPr sz="2000" i="1" dirty="0">
                <a:latin typeface="Georgia"/>
                <a:cs typeface="Georgia"/>
              </a:rPr>
              <a:t>projetos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já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realizados.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000" dirty="0">
              <a:latin typeface="Georgia"/>
              <a:cs typeface="Georgia"/>
            </a:endParaRPr>
          </a:p>
          <a:p>
            <a:pPr marL="1830705" marR="566420">
              <a:lnSpc>
                <a:spcPct val="127299"/>
              </a:lnSpc>
            </a:pPr>
            <a:r>
              <a:rPr sz="2000" i="1" dirty="0">
                <a:latin typeface="Georgia"/>
                <a:cs typeface="Georgia"/>
              </a:rPr>
              <a:t>Conta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com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todas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as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certificações </a:t>
            </a:r>
            <a:r>
              <a:rPr sz="2000" i="1" dirty="0">
                <a:latin typeface="Georgia"/>
                <a:cs typeface="Georgia"/>
              </a:rPr>
              <a:t>nacionais</a:t>
            </a:r>
            <a:r>
              <a:rPr sz="2000" i="1" spc="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</a:t>
            </a:r>
            <a:r>
              <a:rPr sz="2000" i="1" spc="6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internacionais.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000" dirty="0">
              <a:latin typeface="Georgia"/>
              <a:cs typeface="Georgia"/>
            </a:endParaRPr>
          </a:p>
          <a:p>
            <a:pPr marL="1830705" marR="22860">
              <a:lnSpc>
                <a:spcPct val="127299"/>
              </a:lnSpc>
            </a:pPr>
            <a:r>
              <a:rPr sz="2000" i="1" dirty="0">
                <a:latin typeface="Georgia"/>
                <a:cs typeface="Georgia"/>
              </a:rPr>
              <a:t>Atende clientes para varejo</a:t>
            </a:r>
            <a:r>
              <a:rPr sz="2000" i="1" spc="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 </a:t>
            </a:r>
            <a:r>
              <a:rPr sz="2000" i="1" spc="-20" dirty="0">
                <a:latin typeface="Georgia"/>
                <a:cs typeface="Georgia"/>
              </a:rPr>
              <a:t>atacado </a:t>
            </a:r>
            <a:r>
              <a:rPr sz="2000" i="1" dirty="0">
                <a:latin typeface="Georgia"/>
                <a:cs typeface="Georgia"/>
              </a:rPr>
              <a:t>de </a:t>
            </a:r>
            <a:r>
              <a:rPr sz="2000" i="1" spc="-10" dirty="0" err="1">
                <a:latin typeface="Georgia"/>
                <a:cs typeface="Georgia"/>
              </a:rPr>
              <a:t>climatizadores</a:t>
            </a:r>
            <a:r>
              <a:rPr lang="pt-BR" sz="2000" i="1" spc="-10" dirty="0">
                <a:latin typeface="Georgia"/>
                <a:cs typeface="Georgia"/>
              </a:rPr>
              <a:t> evaporativos</a:t>
            </a:r>
            <a:r>
              <a:rPr sz="2000" i="1" spc="-10" dirty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2000" dirty="0">
              <a:latin typeface="Georgia"/>
              <a:cs typeface="Georgia"/>
            </a:endParaRPr>
          </a:p>
          <a:p>
            <a:pPr marL="1830705">
              <a:lnSpc>
                <a:spcPct val="100000"/>
              </a:lnSpc>
            </a:pPr>
            <a:r>
              <a:rPr sz="2000" i="1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Assista</a:t>
            </a:r>
            <a:r>
              <a:rPr sz="2000" i="1" spc="-30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i="1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000" i="1" spc="-25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i="1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nosso</a:t>
            </a:r>
            <a:r>
              <a:rPr sz="2000" i="1" spc="-30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i="1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</a:t>
            </a:r>
            <a:r>
              <a:rPr sz="2000" i="1" spc="-25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i="1" spc="-10" dirty="0">
                <a:solidFill>
                  <a:schemeClr val="tx1"/>
                </a:solidFill>
                <a:latin typeface="Georgia"/>
                <a:cs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institucional.</a:t>
            </a:r>
            <a:endParaRPr sz="20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3406" y="-586"/>
            <a:ext cx="2681539" cy="731563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0" y="1832218"/>
            <a:ext cx="6543675" cy="4953000"/>
          </a:xfrm>
          <a:prstGeom prst="rect">
            <a:avLst/>
          </a:prstGeom>
        </p:spPr>
        <p:txBody>
          <a:bodyPr vert="vert270" wrap="square" lIns="0" tIns="542290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4270"/>
              </a:spcBef>
            </a:pPr>
            <a:r>
              <a:rPr sz="6000" b="1" spc="-190" dirty="0">
                <a:solidFill>
                  <a:srgbClr val="FFFFFF"/>
                </a:solidFill>
                <a:latin typeface="Tahoma"/>
                <a:cs typeface="Tahoma"/>
              </a:rPr>
              <a:t>AIR</a:t>
            </a:r>
            <a:r>
              <a:rPr sz="6000" b="1" spc="-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120" dirty="0">
                <a:solidFill>
                  <a:srgbClr val="FFFFFF"/>
                </a:solidFill>
                <a:latin typeface="Tahoma"/>
                <a:cs typeface="Tahoma"/>
              </a:rPr>
              <a:t>FRESH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1F3311A-655A-E6DD-D6C6-A5B910E13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60" y="56385"/>
            <a:ext cx="61150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6600"/>
              </a:lnSpc>
              <a:spcBef>
                <a:spcPts val="320"/>
              </a:spcBef>
            </a:pPr>
            <a:r>
              <a:rPr sz="5600" spc="185" dirty="0">
                <a:solidFill>
                  <a:srgbClr val="81E3BA"/>
                </a:solidFill>
              </a:rPr>
              <a:t>CONHEÇA</a:t>
            </a:r>
            <a:r>
              <a:rPr sz="5600" spc="-335" dirty="0">
                <a:solidFill>
                  <a:srgbClr val="81E3BA"/>
                </a:solidFill>
              </a:rPr>
              <a:t> </a:t>
            </a:r>
            <a:r>
              <a:rPr sz="5600" spc="75" dirty="0">
                <a:solidFill>
                  <a:srgbClr val="81E3BA"/>
                </a:solidFill>
              </a:rPr>
              <a:t>NOSSOS </a:t>
            </a:r>
            <a:r>
              <a:rPr sz="5600" spc="110" dirty="0">
                <a:solidFill>
                  <a:srgbClr val="81E3BA"/>
                </a:solidFill>
              </a:rPr>
              <a:t>PROJETOS</a:t>
            </a:r>
            <a:r>
              <a:rPr sz="5600" spc="-340" dirty="0">
                <a:solidFill>
                  <a:srgbClr val="81E3BA"/>
                </a:solidFill>
              </a:rPr>
              <a:t> </a:t>
            </a:r>
            <a:r>
              <a:rPr sz="5600" spc="145" dirty="0">
                <a:solidFill>
                  <a:srgbClr val="81E3BA"/>
                </a:solidFill>
              </a:rPr>
              <a:t>DE </a:t>
            </a:r>
            <a:r>
              <a:rPr sz="5600" spc="-10" dirty="0">
                <a:solidFill>
                  <a:srgbClr val="81E3BA"/>
                </a:solidFill>
              </a:rPr>
              <a:t>PERTO!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3135633" y="5129950"/>
            <a:ext cx="38207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i="1" spc="-7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4200" i="1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i="1" spc="-1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4200" i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Trebuchet MS"/>
                <a:cs typeface="Trebuchet MS"/>
              </a:rPr>
              <a:t>sucesso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467</Words>
  <Application>Microsoft Office PowerPoint</Application>
  <PresentationFormat>Personalizar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Arial Black</vt:lpstr>
      <vt:lpstr>Arial MT</vt:lpstr>
      <vt:lpstr>Calibri</vt:lpstr>
      <vt:lpstr>Georgia</vt:lpstr>
      <vt:lpstr>Lucida Sans Unicode</vt:lpstr>
      <vt:lpstr>Tahoma</vt:lpstr>
      <vt:lpstr>Times New Roman</vt:lpstr>
      <vt:lpstr>Trebuchet MS</vt:lpstr>
      <vt:lpstr>Office Theme</vt:lpstr>
      <vt:lpstr>Apresentação do PowerPoint</vt:lpstr>
      <vt:lpstr>Apresentação do PowerPoint</vt:lpstr>
      <vt:lpstr>DESCOBRINDO O PRODUTO</vt:lpstr>
      <vt:lpstr>COMO FUNCIONA</vt:lpstr>
      <vt:lpstr>ENGENHARIA</vt:lpstr>
      <vt:lpstr>PADRÃO DE QUALIDADE</vt:lpstr>
      <vt:lpstr>Apresentação do PowerPoint</vt:lpstr>
      <vt:lpstr>Apresentação do PowerPoint</vt:lpstr>
      <vt:lpstr>CONHEÇA NOSSOS PROJETOS DE PERTO!</vt:lpstr>
      <vt:lpstr>Supermercado | 5.000m² | 49 Máquinas.</vt:lpstr>
      <vt:lpstr>Igreja | 3.000m² | 30 Máquinas.</vt:lpstr>
      <vt:lpstr>Indústria | 2.000m² | 10 Máquinas.</vt:lpstr>
      <vt:lpstr>Comércio | 400m² | 3 Máquinas.</vt:lpstr>
      <vt:lpstr>E QUE TAL OUVIR A  OPINIÃO  DE QUEM JÁ USA OS NOSSOS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Guilherme Rocha Camargo</cp:lastModifiedBy>
  <cp:revision>1</cp:revision>
  <dcterms:created xsi:type="dcterms:W3CDTF">2025-07-09T16:57:22Z</dcterms:created>
  <dcterms:modified xsi:type="dcterms:W3CDTF">2025-07-09T17:27:30Z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LastSaved">
    <vt:filetime>2025-07-09T00:00:00Z</vt:filetime>
  </property>
</Properties>
</file>